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6"/>
  </p:notesMasterIdLst>
  <p:handoutMasterIdLst>
    <p:handoutMasterId r:id="rId7"/>
  </p:handoutMasterIdLst>
  <p:sldIdLst>
    <p:sldId id="5819" r:id="rId2"/>
    <p:sldId id="5820" r:id="rId3"/>
    <p:sldId id="5816" r:id="rId4"/>
    <p:sldId id="5821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2018-07-26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1433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6080" y="2786058"/>
            <a:ext cx="864076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 경영개선을 위한 조례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수도급수조례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상수도 요금 인상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상수도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원인자부담금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산정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징수 등에 관한 조례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수도시설 신설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복구 등에 따른 비용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원인자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부담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방침 결정 및 의원간담회 실시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554034"/>
            <a:ext cx="8929750" cy="208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상수원보호구역 관리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금정리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구강리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(4.52km)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상수원 오염행위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취사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낚시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캠핑 등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단속 및 수목 제거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189837" y="262574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14282" y="1000108"/>
          <a:ext cx="8643998" cy="5339030"/>
        </p:xfrm>
        <a:graphic>
          <a:graphicData uri="http://schemas.openxmlformats.org/drawingml/2006/table">
            <a:tbl>
              <a:tblPr/>
              <a:tblGrid>
                <a:gridCol w="3000396"/>
                <a:gridCol w="1285884"/>
                <a:gridCol w="1428760"/>
                <a:gridCol w="1143008"/>
                <a:gridCol w="1000132"/>
                <a:gridCol w="785818"/>
              </a:tblGrid>
              <a:tr h="393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753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90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유수율제고사업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지내리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모리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지내리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L=2.4km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75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중웅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소규모수도시설개량사업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L=1.6km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149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5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작점리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작동본동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소규모수도시설개량사업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작점리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75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내공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161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5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당곡리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신기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당곡리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L=0.4km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75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율리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전주동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율리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L=0.6km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6080" y="357166"/>
            <a:ext cx="864076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신탄배수지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재소독설비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8.31(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 /  12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신탄배수지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재소독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설비 정비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928934"/>
            <a:ext cx="864076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영동취수장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집수매거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증설사업 설계용역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8.31(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 /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집수매거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(612m)  /  50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집수매거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정비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증설사업 설계용역 준공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74885</TotalTime>
  <Words>230</Words>
  <Application>Microsoft Office PowerPoint</Application>
  <PresentationFormat>화면 슬라이드 쇼(4:3)</PresentationFormat>
  <Paragraphs>78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11484</cp:revision>
  <dcterms:modified xsi:type="dcterms:W3CDTF">2018-07-26T01:07:42Z</dcterms:modified>
</cp:coreProperties>
</file>