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27" r:id="rId2"/>
    <p:sldId id="5823" r:id="rId3"/>
    <p:sldId id="5816" r:id="rId4"/>
    <p:sldId id="582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906" y="500042"/>
            <a:ext cx="88582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영동취수장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집수매거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증설 사업추진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   /   2,000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터파기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가물막이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공사 추진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071941"/>
            <a:ext cx="8858250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슬러지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수집기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  /  450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슬러지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수집기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2500306"/>
            <a:ext cx="88582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여과지 보수공사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    /   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189837" y="262574"/>
            <a:ext cx="4867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 용역 추진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857232"/>
          <a:ext cx="8643998" cy="5176292"/>
        </p:xfrm>
        <a:graphic>
          <a:graphicData uri="http://schemas.openxmlformats.org/drawingml/2006/table">
            <a:tbl>
              <a:tblPr/>
              <a:tblGrid>
                <a:gridCol w="2857520"/>
                <a:gridCol w="1714512"/>
                <a:gridCol w="1143008"/>
                <a:gridCol w="1143008"/>
                <a:gridCol w="1214446"/>
                <a:gridCol w="571504"/>
              </a:tblGrid>
              <a:tr h="513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624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영동산업단지 주변마을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확장사업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금곡리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외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개마을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L=30km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446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실시설계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구탄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장동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공급사업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장동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실시설계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우매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완정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공급사업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우매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완정리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L=5.6km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실시설계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20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신흥리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확관공사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신흥리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L=1.2km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실시설계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43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상반기 소규모수도시설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약품투입 관리사업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읍면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179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개소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용역추진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02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학산지하관정영향평가사업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서산리외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개소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용역추진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500042"/>
            <a:ext cx="88582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안전대진단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   /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시설물 점검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2071678"/>
            <a:ext cx="88583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수도사업공기업 경영평가 실시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 ~ 2. 28.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공기업 경영정보시스템 내 평가자료 게재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기업의 경제성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경영목표 달성도 등 평가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000504"/>
            <a:ext cx="871546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겨울철 수도시설 동파방지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 및 전광판 홍보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33400" indent="-533400">
          <a:lnSpc>
            <a:spcPct val="150000"/>
          </a:lnSpc>
          <a:buClr>
            <a:srgbClr val="FFFFFF"/>
          </a:buClr>
          <a:buSzPct val="60000"/>
          <a:tabLst>
            <a:tab pos="4953000" algn="l"/>
          </a:tabLst>
          <a:defRPr sz="2800" b="1" dirty="0" smtClean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75024</TotalTime>
  <Words>232</Words>
  <Application>Microsoft Office PowerPoint</Application>
  <PresentationFormat>화면 슬라이드 쇼(4:3)</PresentationFormat>
  <Paragraphs>73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11509</cp:revision>
  <dcterms:modified xsi:type="dcterms:W3CDTF">2019-02-27T02:42:54Z</dcterms:modified>
</cp:coreProperties>
</file>