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302" r:id="rId1"/>
  </p:sldMasterIdLst>
  <p:notesMasterIdLst>
    <p:notesMasterId r:id="rId6"/>
  </p:notesMasterIdLst>
  <p:handoutMasterIdLst>
    <p:handoutMasterId r:id="rId7"/>
  </p:handoutMasterIdLst>
  <p:sldIdLst>
    <p:sldId id="5827" r:id="rId2"/>
    <p:sldId id="5823" r:id="rId3"/>
    <p:sldId id="5816" r:id="rId4"/>
    <p:sldId id="5825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5AB0D"/>
    <a:srgbClr val="0000FF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8CDCD98D-A6AC-4FAD-A62F-E27C1B289E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AEE665A-FEE3-4E9C-8843-9692618D60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326E-FAD4-4033-80A7-0AC905CABB45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D3E9B-FFD4-4A9C-988E-96B4C0F79C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90952-6FA4-4B8A-888D-D0D9C4A433DF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D2F0-2AC1-4174-80F8-699743AD20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348F-DDF2-4A01-9F60-8C791F75480E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7BDB-A6DA-4FD7-BD51-79993A8EE2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2C51-A86D-4022-BA86-346C4DD0BD58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FEEC0-38AB-478B-A20F-4C76D8C9F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5F6BF-665F-43E1-8B44-30396FDD6E7E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63C8-2520-46C5-860B-20BD2C07BC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3006-35D4-4ACB-B7AD-508991DF4C4E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139D8-B6B9-4760-9B0A-89AEECE17D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403BF-BD9E-4A72-93F5-49C6EB721959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E952C-B8AC-4EDC-811A-27883F21E4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9D772-661C-4821-92CC-ADD0A9A5296C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BCF57-C6A7-44B9-B49A-91D2CF107C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B4D57-049D-423A-A448-C6179DAD0FB4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7FE48-7882-4855-8507-DB6EB74E4D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EB05-E0A2-437B-96BD-623746F4EA0E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1E16-F542-4BFA-ACAB-786B43CD73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282AB-8450-457F-B250-DEA66F690884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6CB3-0002-4BB7-A7D0-F6CDEF82F8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2F19510-6FFA-4AEC-BFB4-A55CF4FC2E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2244" r:id="rId1"/>
    <p:sldLayoutId id="2147592245" r:id="rId2"/>
    <p:sldLayoutId id="2147592246" r:id="rId3"/>
    <p:sldLayoutId id="2147592247" r:id="rId4"/>
    <p:sldLayoutId id="2147592248" r:id="rId5"/>
    <p:sldLayoutId id="2147592249" r:id="rId6"/>
    <p:sldLayoutId id="2147592250" r:id="rId7"/>
    <p:sldLayoutId id="2147592251" r:id="rId8"/>
    <p:sldLayoutId id="2147592252" r:id="rId9"/>
    <p:sldLayoutId id="2147592253" r:id="rId10"/>
    <p:sldLayoutId id="2147592254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1433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906" y="500042"/>
            <a:ext cx="885825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영동취수장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집수매거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증설 사업추진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6480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2. 1.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2. 28.   /   2,000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6480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터파기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가물막이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공사 추진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4071941"/>
            <a:ext cx="8858250" cy="1928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영동정수장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슬러지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수집기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6480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2. 1.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2. 28.  /  450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ko-KR" altLang="en-US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6480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영동정수장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슬러지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수집기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교체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2500306"/>
            <a:ext cx="885825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영동정수장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여과지 보수공사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6480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2. 1.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2. 28.    /    500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3286125"/>
            <a:ext cx="8929687" cy="321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4"/>
          <p:cNvSpPr>
            <a:spLocks noChangeArrowheads="1"/>
          </p:cNvSpPr>
          <p:nvPr/>
        </p:nvSpPr>
        <p:spPr bwMode="auto">
          <a:xfrm>
            <a:off x="189837" y="262574"/>
            <a:ext cx="48670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8-4.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상수도 공사  용역 추진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Group 267"/>
          <p:cNvGraphicFramePr>
            <a:graphicFrameLocks noGrp="1"/>
          </p:cNvGraphicFramePr>
          <p:nvPr/>
        </p:nvGraphicFramePr>
        <p:xfrm>
          <a:off x="285720" y="857232"/>
          <a:ext cx="8643998" cy="5176292"/>
        </p:xfrm>
        <a:graphic>
          <a:graphicData uri="http://schemas.openxmlformats.org/drawingml/2006/table">
            <a:tbl>
              <a:tblPr/>
              <a:tblGrid>
                <a:gridCol w="2857520"/>
                <a:gridCol w="1714512"/>
                <a:gridCol w="1143008"/>
                <a:gridCol w="1143008"/>
                <a:gridCol w="1214446"/>
                <a:gridCol w="571504"/>
              </a:tblGrid>
              <a:tr h="5139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위 치  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비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617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6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`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624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영동산업단지 주변마을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지방상수도 확장사업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용산면</a:t>
                      </a:r>
                      <a:r>
                        <a:rPr kumimoji="1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금곡리</a:t>
                      </a:r>
                      <a:r>
                        <a:rPr kumimoji="1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외 </a:t>
                      </a:r>
                      <a:r>
                        <a:rPr kumimoji="1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10</a:t>
                      </a:r>
                      <a:r>
                        <a:rPr kumimoji="1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개마을</a:t>
                      </a:r>
                      <a:endParaRPr kumimoji="1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L=30km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446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실시설계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용역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심천면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구탄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,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장동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지방상수도 공급사업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심천면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장동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,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구탄리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L=5km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50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실시설계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용역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황간면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우매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,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완정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지방상수도 공급사업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황간면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우매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,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완정리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L=5.6km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56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실시설계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용역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20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황간면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신흥리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지방상수도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확관공사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황간면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신흥리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L=1.2km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11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실시설계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용역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5438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상반기 소규모수도시설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약품투입 관리사업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10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개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읍면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179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개소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21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용역추진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602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학산지하관정영향평가사업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학산면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서산리외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4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개리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5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개소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40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용역추진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500042"/>
            <a:ext cx="885825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안전대진단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6480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2. 1.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2. 28.   /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취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정수장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시설물 점검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2071678"/>
            <a:ext cx="885831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수도사업공기업 경영평가 실시</a:t>
            </a: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1. ~ 2. 28.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공기업 경영정보시스템 내 평가자료 게재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기업의 경제성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경영목표 달성도 등 평가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4000504"/>
            <a:ext cx="871546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겨울철 수도시설 동파방지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 홈페이지 및 전광판 홍보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08163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33400" indent="-533400">
          <a:lnSpc>
            <a:spcPct val="150000"/>
          </a:lnSpc>
          <a:buClr>
            <a:srgbClr val="FFFFFF"/>
          </a:buClr>
          <a:buSzPct val="60000"/>
          <a:tabLst>
            <a:tab pos="4953000" algn="l"/>
          </a:tabLst>
          <a:defRPr sz="2800" b="1" dirty="0" smtClean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75024</TotalTime>
  <Words>232</Words>
  <Application>Microsoft Office PowerPoint</Application>
  <PresentationFormat>화면 슬라이드 쇼(4:3)</PresentationFormat>
  <Paragraphs>73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11509</cp:revision>
  <dcterms:modified xsi:type="dcterms:W3CDTF">2019-02-27T02:42:54Z</dcterms:modified>
</cp:coreProperties>
</file>