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302" r:id="rId1"/>
  </p:sldMasterIdLst>
  <p:notesMasterIdLst>
    <p:notesMasterId r:id="rId6"/>
  </p:notesMasterIdLst>
  <p:handoutMasterIdLst>
    <p:handoutMasterId r:id="rId7"/>
  </p:handoutMasterIdLst>
  <p:sldIdLst>
    <p:sldId id="5826" r:id="rId2"/>
    <p:sldId id="5823" r:id="rId3"/>
    <p:sldId id="5827" r:id="rId4"/>
    <p:sldId id="5828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5AB0D"/>
    <a:srgbClr val="0000FF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48" y="77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8CDCD98D-A6AC-4FAD-A62F-E27C1B289E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E665A-FEE3-4E9C-8843-9692618D60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326E-FAD4-4033-80A7-0AC905CABB45}" type="datetimeFigureOut">
              <a:rPr lang="ko-KR" altLang="en-US"/>
              <a:pPr>
                <a:defRPr/>
              </a:pPr>
              <a:t>2018-11-29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3E9B-FFD4-4A9C-988E-96B4C0F79C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0952-6FA4-4B8A-888D-D0D9C4A433DF}" type="datetimeFigureOut">
              <a:rPr lang="ko-KR" altLang="en-US"/>
              <a:pPr>
                <a:defRPr/>
              </a:pPr>
              <a:t>2018-11-29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D2F0-2AC1-4174-80F8-699743AD20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348F-DDF2-4A01-9F60-8C791F75480E}" type="datetimeFigureOut">
              <a:rPr lang="ko-KR" altLang="en-US"/>
              <a:pPr>
                <a:defRPr/>
              </a:pPr>
              <a:t>2018-11-29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7BDB-A6DA-4FD7-BD51-79993A8EE2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2C51-A86D-4022-BA86-346C4DD0BD58}" type="datetimeFigureOut">
              <a:rPr lang="ko-KR" altLang="en-US"/>
              <a:pPr>
                <a:defRPr/>
              </a:pPr>
              <a:t>2018-11-29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EEC0-38AB-478B-A20F-4C76D8C9F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F6BF-665F-43E1-8B44-30396FDD6E7E}" type="datetimeFigureOut">
              <a:rPr lang="ko-KR" altLang="en-US"/>
              <a:pPr>
                <a:defRPr/>
              </a:pPr>
              <a:t>2018-11-29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63C8-2520-46C5-860B-20BD2C07BC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3006-35D4-4ACB-B7AD-508991DF4C4E}" type="datetimeFigureOut">
              <a:rPr lang="ko-KR" altLang="en-US"/>
              <a:pPr>
                <a:defRPr/>
              </a:pPr>
              <a:t>2018-11-29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39D8-B6B9-4760-9B0A-89AEECE17D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03BF-BD9E-4A72-93F5-49C6EB721959}" type="datetimeFigureOut">
              <a:rPr lang="ko-KR" altLang="en-US"/>
              <a:pPr>
                <a:defRPr/>
              </a:pPr>
              <a:t>2018-11-29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952C-B8AC-4EDC-811A-27883F21E4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D772-661C-4821-92CC-ADD0A9A5296C}" type="datetimeFigureOut">
              <a:rPr lang="ko-KR" altLang="en-US"/>
              <a:pPr>
                <a:defRPr/>
              </a:pPr>
              <a:t>2018-11-29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CF57-C6A7-44B9-B49A-91D2CF107C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4D57-049D-423A-A448-C6179DAD0FB4}" type="datetimeFigureOut">
              <a:rPr lang="ko-KR" altLang="en-US"/>
              <a:pPr>
                <a:defRPr/>
              </a:pPr>
              <a:t>2018-11-29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FE48-7882-4855-8507-DB6EB74E4D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EB05-E0A2-437B-96BD-623746F4EA0E}" type="datetimeFigureOut">
              <a:rPr lang="ko-KR" altLang="en-US"/>
              <a:pPr>
                <a:defRPr/>
              </a:pPr>
              <a:t>2018-11-29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1E16-F542-4BFA-ACAB-786B43CD73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82AB-8450-457F-B250-DEA66F690884}" type="datetimeFigureOut">
              <a:rPr lang="ko-KR" altLang="en-US"/>
              <a:pPr>
                <a:defRPr/>
              </a:pPr>
              <a:t>2018-11-29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6CB3-0002-4BB7-A7D0-F6CDEF82F8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F19510-6FFA-4AEC-BFB4-A55CF4FC2E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2244" r:id="rId1"/>
    <p:sldLayoutId id="2147592245" r:id="rId2"/>
    <p:sldLayoutId id="2147592246" r:id="rId3"/>
    <p:sldLayoutId id="2147592247" r:id="rId4"/>
    <p:sldLayoutId id="2147592248" r:id="rId5"/>
    <p:sldLayoutId id="2147592249" r:id="rId6"/>
    <p:sldLayoutId id="2147592250" r:id="rId7"/>
    <p:sldLayoutId id="2147592251" r:id="rId8"/>
    <p:sldLayoutId id="2147592252" r:id="rId9"/>
    <p:sldLayoutId id="2147592253" r:id="rId10"/>
    <p:sldLayoutId id="214759225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1433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7157" y="714356"/>
            <a:ext cx="8786843" cy="1928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영동정수장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신설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여과지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여과사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 1.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12. 31.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/   63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신설여과지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98ton    /   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지 여과서 교체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28658" y="3357562"/>
            <a:ext cx="8715374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궁촌지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취수탑보수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실시설계용역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 1.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31.                 /   20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취수탑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취수공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보수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실시설계용역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16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67"/>
          <p:cNvGraphicFramePr>
            <a:graphicFrameLocks noGrp="1"/>
          </p:cNvGraphicFramePr>
          <p:nvPr/>
        </p:nvGraphicFramePr>
        <p:xfrm>
          <a:off x="285720" y="966102"/>
          <a:ext cx="8643998" cy="5261850"/>
        </p:xfrm>
        <a:graphic>
          <a:graphicData uri="http://schemas.openxmlformats.org/drawingml/2006/table">
            <a:tbl>
              <a:tblPr/>
              <a:tblGrid>
                <a:gridCol w="3000396"/>
                <a:gridCol w="1285884"/>
                <a:gridCol w="1428760"/>
                <a:gridCol w="1143008"/>
                <a:gridCol w="1000132"/>
                <a:gridCol w="785818"/>
              </a:tblGrid>
              <a:tr h="480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위 치  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비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26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`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1,728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626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상촌면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물한리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가정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마을상수도 개량사업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상촌면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물한리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L=4.0km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224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626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상촌면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물한리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중말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마을상수도 개량사업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상촌면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물한리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L=1.3km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128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626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매금리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검달골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마을상수도 개량사업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용산면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매금리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L=3.2km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143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626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양강면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지촌리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내공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낙후지역먹는물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수질개선사업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양강면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지촌리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L=1.7km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161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916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송호리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지방상수도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노후관교체공사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공구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송호리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L=1.3km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121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916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지방상수도확장구간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급수체계변경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유지보수공사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황간면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마산리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노근리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L=3.0km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586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  <p:sp>
        <p:nvSpPr>
          <p:cNvPr id="3" name="직사각형 4"/>
          <p:cNvSpPr>
            <a:spLocks noChangeArrowheads="1"/>
          </p:cNvSpPr>
          <p:nvPr/>
        </p:nvSpPr>
        <p:spPr bwMode="auto">
          <a:xfrm>
            <a:off x="189837" y="262574"/>
            <a:ext cx="381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3-3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상수도 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67"/>
          <p:cNvGraphicFramePr>
            <a:graphicFrameLocks noGrp="1"/>
          </p:cNvGraphicFramePr>
          <p:nvPr/>
        </p:nvGraphicFramePr>
        <p:xfrm>
          <a:off x="214282" y="928670"/>
          <a:ext cx="8643998" cy="3003936"/>
        </p:xfrm>
        <a:graphic>
          <a:graphicData uri="http://schemas.openxmlformats.org/drawingml/2006/table">
            <a:tbl>
              <a:tblPr/>
              <a:tblGrid>
                <a:gridCol w="3000396"/>
                <a:gridCol w="1285884"/>
                <a:gridCol w="1428760"/>
                <a:gridCol w="1143008"/>
                <a:gridCol w="1000132"/>
                <a:gridCol w="785818"/>
              </a:tblGrid>
              <a:tr h="4666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위 치  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비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07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추풍령리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신구관연결공사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L=0.6km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77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607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황간면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소계리 지방상수도 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확장사업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황간면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소계리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L=1.6km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170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607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용화면 자계리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송수관로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설치공사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용화면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자계리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L=2.5km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101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607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계룡리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노후관교체공사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(2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공구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계룡리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L=0.4km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17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토공</a:t>
                      </a: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4500570"/>
            <a:ext cx="885831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겨울철 수도시설 동파방지 </a:t>
            </a:r>
            <a:r>
              <a:rPr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홍보</a:t>
            </a:r>
            <a:endParaRPr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6480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 </a:t>
            </a:r>
            <a:r>
              <a:rPr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</a:t>
            </a:r>
            <a:r>
              <a:rPr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홍보물 제작</a:t>
            </a:r>
            <a:r>
              <a:rPr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배부</a:t>
            </a:r>
            <a:endParaRPr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75153</TotalTime>
  <Words>223</Words>
  <Application>Microsoft Office PowerPoint</Application>
  <PresentationFormat>화면 슬라이드 쇼(4:3)</PresentationFormat>
  <Paragraphs>102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11530</cp:revision>
  <dcterms:modified xsi:type="dcterms:W3CDTF">2018-11-29T00:34:52Z</dcterms:modified>
</cp:coreProperties>
</file>