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47" r:id="rId2"/>
    <p:sldId id="685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213" autoAdjust="0"/>
  </p:normalViewPr>
  <p:slideViewPr>
    <p:cSldViewPr>
      <p:cViewPr varScale="1">
        <p:scale>
          <a:sx n="89" d="100"/>
          <a:sy n="89" d="100"/>
        </p:scale>
        <p:origin x="-102" y="-17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29" y="4715192"/>
            <a:ext cx="5434018" cy="4466274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505" y="4500570"/>
            <a:ext cx="9144000" cy="174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배수지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재염소투입기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돈대리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신탄배수지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재염소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투입기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ko-KR" altLang="en-US" sz="2400" b="1" spc="-150" dirty="0" smtClean="0"/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준공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spect="1" noChangeArrowheads="1"/>
          </p:cNvSpPr>
          <p:nvPr/>
        </p:nvSpPr>
        <p:spPr bwMode="auto">
          <a:xfrm>
            <a:off x="0" y="785794"/>
            <a:ext cx="9358346" cy="181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낙후지역 먹는 물 수질개선사업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황산리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죽촌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모정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393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급수관로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(L=3.5km),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감압변실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spect="1" noChangeArrowheads="1"/>
          </p:cNvSpPr>
          <p:nvPr/>
        </p:nvSpPr>
        <p:spPr bwMode="auto">
          <a:xfrm>
            <a:off x="0" y="2627792"/>
            <a:ext cx="935834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이설공사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376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상수관로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L=0.3km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5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97209</TotalTime>
  <Words>76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15544</cp:revision>
  <cp:lastPrinted>2020-04-29T08:24:10Z</cp:lastPrinted>
  <dcterms:modified xsi:type="dcterms:W3CDTF">2020-05-21T00:52:55Z</dcterms:modified>
</cp:coreProperties>
</file>