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7"/>
  </p:notesMasterIdLst>
  <p:handoutMasterIdLst>
    <p:handoutMasterId r:id="rId8"/>
  </p:handoutMasterIdLst>
  <p:sldIdLst>
    <p:sldId id="5819" r:id="rId2"/>
    <p:sldId id="5822" r:id="rId3"/>
    <p:sldId id="5820" r:id="rId4"/>
    <p:sldId id="5821" r:id="rId5"/>
    <p:sldId id="5816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5" name="그림 4" descr="20170818_092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57214"/>
            <a:ext cx="9358346" cy="7500990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3071810"/>
            <a:ext cx="88582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9. 1. ~ 9.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30.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충청북도 보건환경연구원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분기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반기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428604"/>
            <a:ext cx="88582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지방공기업 경영개선 방안 연구용역 중간 보고회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11.(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업무추진협의회 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군청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층 상황실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 자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곽지환 책임연구원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한국지식산업연구원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                       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보고내용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조직분석 및 영업수지 개선 방안 등</a:t>
            </a:r>
            <a:endParaRPr kumimoji="0" lang="ko-KR" altLang="en-US" sz="2000" b="1" spc="-1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571480"/>
            <a:ext cx="8715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정수장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배출수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오염도검사 의뢰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9. 18. ~ 9. 29. /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궁촌정수장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㈜한국산업공해연구소 의뢰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BOD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항목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286124"/>
            <a:ext cx="8715375" cy="26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바이러스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원생동물 분포실태조사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9. 18. ~ 9. 29.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DK </a:t>
            </a:r>
            <a:r>
              <a:rPr lang="en-US" altLang="ko-KR" sz="2400" b="1" kern="0" dirty="0" err="1">
                <a:latin typeface="HY헤드라인M" pitchFamily="18" charset="-127"/>
                <a:ea typeface="HY헤드라인M" pitchFamily="18" charset="-127"/>
              </a:rPr>
              <a:t>EcoV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환경미생물연구소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3,515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	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바이러스 및 원생동물 분포실태조사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2428875"/>
            <a:ext cx="871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57166"/>
            <a:ext cx="8786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및 마을상수도 관리자 건강진단 실시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9. 25. ~ 10. 20.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지방상수도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38,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마을상수도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177)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보건소 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검사항목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장티푸스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파라티푸스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세균성이질</a:t>
            </a:r>
            <a:endParaRPr lang="en-US" altLang="ko-KR" sz="2400" b="1" kern="0" dirty="0">
              <a:latin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14282" y="214290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857232"/>
          <a:ext cx="8678166" cy="5710177"/>
        </p:xfrm>
        <a:graphic>
          <a:graphicData uri="http://schemas.openxmlformats.org/drawingml/2006/table">
            <a:tbl>
              <a:tblPr/>
              <a:tblGrid>
                <a:gridCol w="1500198"/>
                <a:gridCol w="2500330"/>
                <a:gridCol w="1643074"/>
                <a:gridCol w="857256"/>
                <a:gridCol w="1785950"/>
                <a:gridCol w="391358"/>
              </a:tblGrid>
              <a:tr h="83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   업   명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905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황간면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옥포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노후관교체공사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158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38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확장공사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덕곡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3037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마을상수도 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마포리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외마포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3037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청화리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상청화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132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내룡리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458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235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60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만계리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내만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74694</TotalTime>
  <Words>287</Words>
  <Application>Microsoft Office PowerPoint</Application>
  <PresentationFormat>화면 슬라이드 쇼(4:3)</PresentationFormat>
  <Paragraphs>79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11456</cp:revision>
  <dcterms:modified xsi:type="dcterms:W3CDTF">2017-08-31T06:58:38Z</dcterms:modified>
</cp:coreProperties>
</file>