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302" r:id="rId1"/>
  </p:sldMasterIdLst>
  <p:notesMasterIdLst>
    <p:notesMasterId r:id="rId7"/>
  </p:notesMasterIdLst>
  <p:handoutMasterIdLst>
    <p:handoutMasterId r:id="rId8"/>
  </p:handoutMasterIdLst>
  <p:sldIdLst>
    <p:sldId id="5819" r:id="rId2"/>
    <p:sldId id="5820" r:id="rId3"/>
    <p:sldId id="5827" r:id="rId4"/>
    <p:sldId id="5816" r:id="rId5"/>
    <p:sldId id="5823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5AB0D"/>
    <a:srgbClr val="0000FF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CDCD98D-A6AC-4FAD-A62F-E27C1B289E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E665A-FEE3-4E9C-8843-9692618D60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326E-FAD4-4033-80A7-0AC905CABB45}" type="datetimeFigureOut">
              <a:rPr lang="ko-KR" altLang="en-US"/>
              <a:pPr>
                <a:defRPr/>
              </a:pPr>
              <a:t>2017-03-30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3E9B-FFD4-4A9C-988E-96B4C0F79C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0952-6FA4-4B8A-888D-D0D9C4A433DF}" type="datetimeFigureOut">
              <a:rPr lang="ko-KR" altLang="en-US"/>
              <a:pPr>
                <a:defRPr/>
              </a:pPr>
              <a:t>2017-03-30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D2F0-2AC1-4174-80F8-699743AD20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348F-DDF2-4A01-9F60-8C791F75480E}" type="datetimeFigureOut">
              <a:rPr lang="ko-KR" altLang="en-US"/>
              <a:pPr>
                <a:defRPr/>
              </a:pPr>
              <a:t>2017-03-30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7BDB-A6DA-4FD7-BD51-79993A8EE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2C51-A86D-4022-BA86-346C4DD0BD58}" type="datetimeFigureOut">
              <a:rPr lang="ko-KR" altLang="en-US"/>
              <a:pPr>
                <a:defRPr/>
              </a:pPr>
              <a:t>2017-03-30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FEEC0-38AB-478B-A20F-4C76D8C9F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F6BF-665F-43E1-8B44-30396FDD6E7E}" type="datetimeFigureOut">
              <a:rPr lang="ko-KR" altLang="en-US"/>
              <a:pPr>
                <a:defRPr/>
              </a:pPr>
              <a:t>2017-03-30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63C8-2520-46C5-860B-20BD2C07BC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3006-35D4-4ACB-B7AD-508991DF4C4E}" type="datetimeFigureOut">
              <a:rPr lang="ko-KR" altLang="en-US"/>
              <a:pPr>
                <a:defRPr/>
              </a:pPr>
              <a:t>2017-03-30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139D8-B6B9-4760-9B0A-89AEECE17D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03BF-BD9E-4A72-93F5-49C6EB721959}" type="datetimeFigureOut">
              <a:rPr lang="ko-KR" altLang="en-US"/>
              <a:pPr>
                <a:defRPr/>
              </a:pPr>
              <a:t>2017-03-30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952C-B8AC-4EDC-811A-27883F21E4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9D772-661C-4821-92CC-ADD0A9A5296C}" type="datetimeFigureOut">
              <a:rPr lang="ko-KR" altLang="en-US"/>
              <a:pPr>
                <a:defRPr/>
              </a:pPr>
              <a:t>2017-03-30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BCF57-C6A7-44B9-B49A-91D2CF107C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4D57-049D-423A-A448-C6179DAD0FB4}" type="datetimeFigureOut">
              <a:rPr lang="ko-KR" altLang="en-US"/>
              <a:pPr>
                <a:defRPr/>
              </a:pPr>
              <a:t>2017-03-30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7FE48-7882-4855-8507-DB6EB74E4D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EB05-E0A2-437B-96BD-623746F4EA0E}" type="datetimeFigureOut">
              <a:rPr lang="ko-KR" altLang="en-US"/>
              <a:pPr>
                <a:defRPr/>
              </a:pPr>
              <a:t>2017-03-30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1E16-F542-4BFA-ACAB-786B43CD73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82AB-8450-457F-B250-DEA66F690884}" type="datetimeFigureOut">
              <a:rPr lang="ko-KR" altLang="en-US"/>
              <a:pPr>
                <a:defRPr/>
              </a:pPr>
              <a:t>2017-03-30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6CB3-0002-4BB7-A7D0-F6CDEF82F8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F19510-6FFA-4AEC-BFB4-A55CF4FC2E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244" r:id="rId1"/>
    <p:sldLayoutId id="2147592245" r:id="rId2"/>
    <p:sldLayoutId id="2147592246" r:id="rId3"/>
    <p:sldLayoutId id="2147592247" r:id="rId4"/>
    <p:sldLayoutId id="2147592248" r:id="rId5"/>
    <p:sldLayoutId id="2147592249" r:id="rId6"/>
    <p:sldLayoutId id="2147592250" r:id="rId7"/>
    <p:sldLayoutId id="2147592251" r:id="rId8"/>
    <p:sldLayoutId id="2147592252" r:id="rId9"/>
    <p:sldLayoutId id="2147592253" r:id="rId10"/>
    <p:sldLayoutId id="214759225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pic>
        <p:nvPicPr>
          <p:cNvPr id="7" name="그림 6" descr="포맷변환_13jp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0533" y="-285776"/>
            <a:ext cx="9334533" cy="7429552"/>
          </a:xfrm>
          <a:prstGeom prst="rect">
            <a:avLst/>
          </a:prstGeom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3286124"/>
            <a:ext cx="8678862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소규모수도시설 물탱크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사  업 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185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물탱크 청소 및 울타리 주변 정리</a:t>
            </a:r>
            <a:endParaRPr kumimoji="0" lang="ko-KR" altLang="en-US" sz="2000" b="1" spc="-10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357166"/>
            <a:ext cx="878681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지방공기업 경영개선 방안 연구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2017. 4. ~ 8. (120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계약 및 용역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착수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개찰일자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2017. 4. 3.</a:t>
            </a:r>
            <a:endParaRPr lang="en-US" altLang="ko-KR" sz="2400" b="1" kern="0" dirty="0">
              <a:latin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285728"/>
            <a:ext cx="8715375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정수장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배출수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오염도 검사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의뢰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17. ~ 4. 28.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검사대상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궁촌정수장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검사기관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㈜한국산업공해연구소 의뢰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BOD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항목</a:t>
            </a: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286124"/>
            <a:ext cx="8786812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및 마을상수도 관리자 건강진단 실시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10. ~ 4. 28.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상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상수도사업소 직원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38,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마을상수도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177)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검사기관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보건소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검사항목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장티푸스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파라티푸스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세균성이질</a:t>
            </a:r>
            <a:endParaRPr lang="en-US" altLang="ko-KR" sz="2400" b="1" kern="0" dirty="0">
              <a:latin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3286125"/>
            <a:ext cx="8929687" cy="321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4"/>
          <p:cNvSpPr>
            <a:spLocks noChangeArrowheads="1"/>
          </p:cNvSpPr>
          <p:nvPr/>
        </p:nvSpPr>
        <p:spPr bwMode="auto">
          <a:xfrm>
            <a:off x="251520" y="476672"/>
            <a:ext cx="38106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상수도 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 </a:t>
            </a:r>
          </a:p>
        </p:txBody>
      </p:sp>
      <p:graphicFrame>
        <p:nvGraphicFramePr>
          <p:cNvPr id="4" name="Group 267"/>
          <p:cNvGraphicFramePr>
            <a:graphicFrameLocks noGrp="1"/>
          </p:cNvGraphicFramePr>
          <p:nvPr/>
        </p:nvGraphicFramePr>
        <p:xfrm>
          <a:off x="285720" y="1285861"/>
          <a:ext cx="8678166" cy="4876528"/>
        </p:xfrm>
        <a:graphic>
          <a:graphicData uri="http://schemas.openxmlformats.org/drawingml/2006/table">
            <a:tbl>
              <a:tblPr/>
              <a:tblGrid>
                <a:gridCol w="1500198"/>
                <a:gridCol w="2500330"/>
                <a:gridCol w="1643074"/>
                <a:gridCol w="857256"/>
                <a:gridCol w="1785950"/>
                <a:gridCol w="391358"/>
              </a:tblGrid>
              <a:tr h="640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   업   명 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33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5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`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1,580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840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농어촌</a:t>
                      </a:r>
                      <a:endParaRPr kumimoji="1" lang="en-US" altLang="ko-KR" sz="1600" b="0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생활용수개발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황간 농어촌생활용수개발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3.9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1,200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관로매설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71438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유수율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제고사업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상촌면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임산리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0.9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174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관로공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7143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심천면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금정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리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1.4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90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″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775846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소규모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수도시설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개량사업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웅북리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상웅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1.4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125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관로공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74309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용화면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내룡리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본동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″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388" y="142852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공무원 </a:t>
            </a:r>
            <a:r>
              <a:rPr lang="ko-KR" altLang="en-US" sz="2800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 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보고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 </a:t>
            </a:r>
            <a:r>
              <a:rPr lang="ko-KR" altLang="en-US" sz="2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전입실적</a:t>
            </a:r>
            <a:r>
              <a:rPr lang="en-US" altLang="ko-KR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2017.3.31</a:t>
            </a:r>
            <a:r>
              <a:rPr lang="ko-KR" altLang="en-US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</a:t>
            </a:r>
            <a:r>
              <a:rPr lang="en-US" altLang="ko-KR" sz="1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714348" y="1643050"/>
          <a:ext cx="8064896" cy="2613395"/>
        </p:xfrm>
        <a:graphic>
          <a:graphicData uri="http://schemas.openxmlformats.org/drawingml/2006/table">
            <a:tbl>
              <a:tblPr firstRow="1" bandRow="1"/>
              <a:tblGrid>
                <a:gridCol w="1758556"/>
                <a:gridCol w="1595920"/>
                <a:gridCol w="1595920"/>
                <a:gridCol w="1676868"/>
                <a:gridCol w="1437632"/>
              </a:tblGrid>
              <a:tr h="43329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팀명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팀원수</a:t>
                      </a:r>
                      <a:endParaRPr lang="ko-KR" altLang="en-US" sz="18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전입인원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추진율</a:t>
                      </a: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4502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19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15.79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수도경영팀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33.33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수도시설팀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14.29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정수관리팀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4572008"/>
            <a:ext cx="8750330" cy="1880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</a:t>
            </a:r>
            <a:r>
              <a:rPr lang="en-US" altLang="ko-KR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공무원 </a:t>
            </a:r>
            <a:r>
              <a:rPr lang="ko-KR" altLang="en-US" sz="2800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 보고</a:t>
            </a:r>
            <a:r>
              <a:rPr lang="en-US" altLang="ko-KR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kern="0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향후 추진대책 </a:t>
            </a:r>
            <a:endParaRPr lang="en-US" altLang="ko-KR" sz="2400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- 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전입대상자 지속적 발굴 및 신속 전입 추진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74707</TotalTime>
  <Words>296</Words>
  <Application>Microsoft Office PowerPoint</Application>
  <PresentationFormat>화면 슬라이드 쇼(4:3)</PresentationFormat>
  <Paragraphs>98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11456</cp:revision>
  <dcterms:modified xsi:type="dcterms:W3CDTF">2017-03-30T07:56:29Z</dcterms:modified>
</cp:coreProperties>
</file>