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6205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차선도색 및 마무리작업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3528" y="2708920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경관심의 위원 사전검토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479700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공공디자인 심의 및 건축 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허가협의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94558</TotalTime>
  <Words>105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15233</cp:revision>
  <cp:lastPrinted>2020-07-02T09:04:56Z</cp:lastPrinted>
  <dcterms:modified xsi:type="dcterms:W3CDTF">2020-07-02T09:07:01Z</dcterms:modified>
</cp:coreProperties>
</file>