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5936" r:id="rId2"/>
    <p:sldId id="6852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992" y="-30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BC62B7E-F355-49BE-BF60-36039E6C59D2}" type="slidenum">
              <a:rPr lang="en-US" altLang="ko-KR" smtClean="0">
                <a:solidFill>
                  <a:srgbClr val="C0504D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ko-KR" smtClean="0">
              <a:solidFill>
                <a:srgbClr val="C0504D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1671" y="4715192"/>
            <a:ext cx="5434335" cy="4466274"/>
          </a:xfrm>
          <a:noFill/>
        </p:spPr>
        <p:txBody>
          <a:bodyPr wrap="square" lIns="90705" tIns="45339" rIns="90705" bIns="45339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27088" y="1844675"/>
            <a:ext cx="547211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algn="ctr" fontAlgn="ctr" latinLnBrk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tabLst>
                <a:tab pos="4953000" algn="l"/>
              </a:tabLst>
              <a:defRPr/>
            </a:pPr>
            <a:r>
              <a:rPr kumimoji="0" lang="ko-KR" altLang="en-US" sz="5000" b="1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/>
                <a:ea typeface="굴림"/>
              </a:rPr>
              <a:t>      </a:t>
            </a:r>
            <a:r>
              <a:rPr kumimoji="0"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시 설 사 업 소</a:t>
            </a:r>
            <a:endParaRPr kumimoji="0"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36512" y="898029"/>
            <a:ext cx="9144000" cy="13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lang="ko-KR" altLang="en-US" sz="2800" b="1" spc="-15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노근리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평화공원 위탁금 및 유족회 운영보조금 지급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1.13(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)~1.17(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274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249,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25)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노근리평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화재단외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개단체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6511" y="2690819"/>
            <a:ext cx="9144001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그라운드 골프장 돔 설치공사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1.13(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)~1.17(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2,000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돔설치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2,400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사무실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134.64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낙찰업체 적격심사 후 착공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동절기 공사정지 예정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548207"/>
            <a:ext cx="9144001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algn="dist"/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송호관광지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물놀이장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시설보완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1.13(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)~1.17(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200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물놀이장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워터슬라이드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설계용역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4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93867</TotalTime>
  <Words>104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슬라이드 1</vt:lpstr>
      <vt:lpstr>슬라이드 2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15119</cp:revision>
  <cp:lastPrinted>2019-12-27T07:51:11Z</cp:lastPrinted>
  <dcterms:modified xsi:type="dcterms:W3CDTF">2020-01-09T07:03:24Z</dcterms:modified>
</cp:coreProperties>
</file>