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2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7652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경계면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환경정비공사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188,166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호안블록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안전휀스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호안블럭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256475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2,989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설치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 및 관계기관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관련법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24544" y="458097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수영장 보완공사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78,913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워터슬라이드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45m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기존 슬라이드 철거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94406</TotalTime>
  <Words>94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15203</cp:revision>
  <cp:lastPrinted>2020-05-15T00:31:32Z</cp:lastPrinted>
  <dcterms:modified xsi:type="dcterms:W3CDTF">2020-05-15T00:34:16Z</dcterms:modified>
</cp:coreProperties>
</file>