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291157" y="189955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교육관 단열공사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창호 교체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설계업체 선정 및 계약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52536" y="3501008"/>
            <a:ext cx="914399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체육시설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기간제근로자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면접시험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면접일시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14:00</a:t>
            </a: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모집분야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체육시설 환경관리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252536" y="5157192"/>
            <a:ext cx="914399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기간제근로자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모집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3.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제초작업 및 환경정비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251520" y="1844824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3. 20.(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실내배드민턴장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볼링장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 등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선진지 벤치마킹 실시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거창군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94105</TotalTime>
  <Words>121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15163</cp:revision>
  <cp:lastPrinted>2020-03-12T01:30:12Z</cp:lastPrinted>
  <dcterms:modified xsi:type="dcterms:W3CDTF">2020-03-12T01:33:57Z</dcterms:modified>
</cp:coreProperties>
</file>