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36" r:id="rId2"/>
    <p:sldId id="6853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4" autoAdjust="0"/>
    <p:restoredTop sz="94947" autoAdjust="0"/>
  </p:normalViewPr>
  <p:slideViewPr>
    <p:cSldViewPr>
      <p:cViewPr>
        <p:scale>
          <a:sx n="100" d="100"/>
          <a:sy n="100" d="100"/>
        </p:scale>
        <p:origin x="-1992" y="-4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5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5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5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0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5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C62B7E-F355-49BE-BF60-36039E6C59D2}" type="slidenum">
              <a:rPr lang="en-US" altLang="ko-KR" smtClean="0">
                <a:solidFill>
                  <a:srgbClr val="C0504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ko-KR" smtClean="0">
              <a:solidFill>
                <a:srgbClr val="C0504D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32" y="4721225"/>
            <a:ext cx="5441950" cy="4471988"/>
          </a:xfrm>
          <a:noFill/>
        </p:spPr>
        <p:txBody>
          <a:bodyPr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2020-06-18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2020-06-18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2020-06-18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27088" y="1844675"/>
            <a:ext cx="54721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algn="ctr" fontAlgn="ctr" latinLnBrk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4953000" algn="l"/>
              </a:tabLst>
              <a:defRPr/>
            </a:pPr>
            <a:r>
              <a:rPr kumimoji="0" lang="ko-KR" altLang="en-US" sz="5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/>
                <a:ea typeface="굴림"/>
              </a:rPr>
              <a:t>      </a:t>
            </a:r>
            <a:r>
              <a:rPr kumimoji="0"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시 설 사 업 소</a:t>
            </a:r>
            <a:endParaRPr kumimoji="0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324544" y="2636912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체육시설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지도점검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6.25(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문화체육센터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체육시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관리운영 등 위탁업무 운영전반 점검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12689" y="4788048"/>
            <a:ext cx="10501313" cy="166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algn="dist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송호관광지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캐러밴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원룸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야영장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카누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카약체험장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물놀이장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와인체험관 추후 검토 예정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324544" y="620539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노근리평화공원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주차장 조성사업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22.(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431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주차장 조성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투수블록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시공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0623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94539</TotalTime>
  <Words>95</Words>
  <Application>Microsoft Office PowerPoint</Application>
  <PresentationFormat>화면 슬라이드 쇼(4:3)</PresentationFormat>
  <Paragraphs>12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15228</cp:revision>
  <cp:lastPrinted>2020-06-18T08:30:41Z</cp:lastPrinted>
  <dcterms:modified xsi:type="dcterms:W3CDTF">2020-06-18T08:51:21Z</dcterms:modified>
</cp:coreProperties>
</file>