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22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68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-36512" y="322966"/>
            <a:ext cx="9144000" cy="166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평화공원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재정비사업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1.20~1.23 / 550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노근리사건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현장주변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재정비등 설계 용역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-36512" y="2492896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족구장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1.20~1.23  / 110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설치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실시설계용역 착수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현장확인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의견수렴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437112"/>
            <a:ext cx="86058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사건 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기념사업 </a:t>
            </a:r>
            <a:r>
              <a:rPr kumimoji="0"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홍보탑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설치추진</a:t>
            </a:r>
            <a:endParaRPr kumimoji="0"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20~1.23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영동군청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회전교차로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식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홍보탑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설치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를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위한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사전절차 추진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도로점용허가 등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93882</TotalTime>
  <Words>83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15122</cp:revision>
  <cp:lastPrinted>2020-01-16T07:16:21Z</cp:lastPrinted>
  <dcterms:modified xsi:type="dcterms:W3CDTF">2020-01-16T08:15:34Z</dcterms:modified>
</cp:coreProperties>
</file>