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71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91157" y="189955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조경용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초화류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식재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 23.(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11,480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팬지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금잔화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핑크뮬리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팜파스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그라스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51521" y="2348880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족구장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 23(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/ 110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족구장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설치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880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공사계약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52536" y="4869011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군민운동장 노후시설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개보수사업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 23.(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3,000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비가림막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조명타워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설치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정밀안전점검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내진성능평가 용역 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94118</TotalTime>
  <Words>100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15166</cp:revision>
  <cp:lastPrinted>2020-03-19T05:42:11Z</cp:lastPrinted>
  <dcterms:modified xsi:type="dcterms:W3CDTF">2020-03-19T05:42:14Z</dcterms:modified>
</cp:coreProperties>
</file>