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5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2" y="4721225"/>
            <a:ext cx="5441950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4544" y="260499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지도점검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6.18(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과거사지원팀장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평화공원 관리운영 등 위탁업무 운영전반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4544" y="2564904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노근리사건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현장주변 환경정비공사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208,995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안내표지판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투수블록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노근리사건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현장 전광판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12689" y="4788048"/>
            <a:ext cx="105013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 골프장 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돔 설치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2400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134.64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㎡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막구조물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사무동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기초 부분 실측 및 시공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2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94511</TotalTime>
  <Words>102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15225</cp:revision>
  <cp:lastPrinted>2020-06-11T05:24:32Z</cp:lastPrinted>
  <dcterms:modified xsi:type="dcterms:W3CDTF">2020-06-11T05:46:34Z</dcterms:modified>
</cp:coreProperties>
</file>