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24544" y="44624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주차장조성사업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2,096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2204864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반다비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체육센터 건립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6(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2,750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설계공모 조달 계약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52413" y="4221088"/>
            <a:ext cx="9144001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보완 사업 추진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6(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/ 92,790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수영장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제어반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캐러밴 정비 등</a:t>
            </a:r>
            <a:endParaRPr lang="en-US" altLang="ko-KR" sz="2400" b="1" spc="-18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94310</TotalTime>
  <Words>87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15181</cp:revision>
  <cp:lastPrinted>2020-04-02T04:15:17Z</cp:lastPrinted>
  <dcterms:modified xsi:type="dcterms:W3CDTF">2020-04-02T04:25:59Z</dcterms:modified>
</cp:coreProperties>
</file>