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2536" y="40451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19,800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 경관심의에 따른 사전검토 및 보완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1521" y="2420739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2,750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공공건축심의 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공공건축심의위원회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52536" y="4508971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지하수 영향조사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7,370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94643</TotalTime>
  <Words>91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15239</cp:revision>
  <cp:lastPrinted>2020-07-15T09:13:53Z</cp:lastPrinted>
  <dcterms:modified xsi:type="dcterms:W3CDTF">2020-07-15T09:23:13Z</dcterms:modified>
</cp:coreProperties>
</file>