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5936" r:id="rId2"/>
    <p:sldId id="6851" r:id="rId3"/>
    <p:sldId id="6852" r:id="rId4"/>
    <p:sldId id="6853" r:id="rId5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9657" autoAdjust="0"/>
  </p:normalViewPr>
  <p:slideViewPr>
    <p:cSldViewPr>
      <p:cViewPr>
        <p:scale>
          <a:sx n="100" d="100"/>
          <a:sy n="100" d="100"/>
        </p:scale>
        <p:origin x="-1992" y="-30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1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1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468" y="4721225"/>
            <a:ext cx="5440681" cy="4471988"/>
          </a:xfrm>
          <a:noFill/>
        </p:spPr>
        <p:txBody>
          <a:bodyPr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2019-11-19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2019-11-19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2019-11-19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2019-11-19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2019-11-19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중요폴더\Desktop\[크기변환]BI6I96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-27384"/>
            <a:ext cx="9180512" cy="688538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0" y="1977256"/>
            <a:ext cx="8715375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533400" indent="-533400" algn="dist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533400" indent="-533400" algn="dist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7462" y="548283"/>
            <a:ext cx="9144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 latinLnBrk="0"/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조경보완공사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준공 및 대금지급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3501008"/>
            <a:ext cx="914400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latinLnBrk="0"/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주년 벤치마킹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방문장소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제주도청 및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재단 및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유족회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방문기간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8. ~ 7. 10.(2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방문인원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과거사지원팀장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방문내용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주년 행사관련 자료 수집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7462" y="2022823"/>
            <a:ext cx="9144000" cy="115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latinLnBrk="0"/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7-2.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노근리평화공원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교육관 방수공사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시공업체 선정 및 공사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125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-68263" y="4572000"/>
            <a:ext cx="8993188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 latinLnBrk="0"/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황간서부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게이트볼장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현대화사업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전천후 건축물 신축 및 인조잔디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포설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공사 착공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68263" y="2405063"/>
            <a:ext cx="89804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algn="dist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군민운동장 탄성포장재 및 시설물 보수공사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탄성포장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(7,350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), 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관람석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(4,973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석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및 노후시설교체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탄성포장재 교체설치 완료 후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포설확인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대한육상연맹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8263" y="428625"/>
            <a:ext cx="8966201" cy="16668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영동체육공원 조성사업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19,800</a:t>
            </a:r>
            <a:r>
              <a:rPr lang="ko-KR" altLang="en-US" sz="2400" b="1" spc="-20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200" dirty="0" err="1">
                <a:latin typeface="HY헤드라인M" pitchFamily="18" charset="-127"/>
                <a:ea typeface="HY헤드라인M" pitchFamily="18" charset="-127"/>
              </a:rPr>
              <a:t>실내배드민턴장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축구장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200" dirty="0" err="1">
                <a:latin typeface="HY헤드라인M" pitchFamily="18" charset="-127"/>
                <a:ea typeface="HY헤드라인M" pitchFamily="18" charset="-127"/>
              </a:rPr>
              <a:t>풋살장</a:t>
            </a:r>
            <a:r>
              <a:rPr lang="en-US" altLang="ko-KR" sz="2400" b="1" spc="-2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200" dirty="0" err="1">
                <a:latin typeface="HY헤드라인M" pitchFamily="18" charset="-127"/>
                <a:ea typeface="HY헤드라인M" pitchFamily="18" charset="-127"/>
              </a:rPr>
              <a:t>다목적구장</a:t>
            </a:r>
            <a:r>
              <a:rPr lang="ko-KR" altLang="en-US" sz="2400" b="1" spc="-200" dirty="0">
                <a:latin typeface="HY헤드라인M" pitchFamily="18" charset="-127"/>
                <a:ea typeface="HY헤드라인M" pitchFamily="18" charset="-127"/>
              </a:rPr>
              <a:t> 등 설치</a:t>
            </a:r>
            <a:endParaRPr lang="en-US" altLang="ko-KR" sz="2400" b="1" spc="-2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기본 및 실시설계용역 착수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68263" y="3563888"/>
            <a:ext cx="89804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algn="dist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▣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이달의 중점 홍보 사항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송호관광지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물놀이장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개장 운영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(7. 12. ~ 8. 11.)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8263" y="836712"/>
            <a:ext cx="8966201" cy="16668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 latinLnBrk="0"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송호관광지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물놀이장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개장 운영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7.12. ~ 8.11.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운영요원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안전관리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환경정비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이용시설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성인풀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유아풀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슬라이드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샤워실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91185</TotalTime>
  <Words>209</Words>
  <Application>Microsoft Office PowerPoint</Application>
  <PresentationFormat>화면 슬라이드 쇼(4:3)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14586</cp:revision>
  <cp:lastPrinted>2019-06-07T04:03:33Z</cp:lastPrinted>
  <dcterms:modified xsi:type="dcterms:W3CDTF">2019-11-19T02:20:22Z</dcterms:modified>
</cp:coreProperties>
</file>