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2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3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3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3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2686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3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470" y="4721225"/>
            <a:ext cx="5440681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252536" y="44624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교육관 옥상 방수공사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250</a:t>
            </a:r>
            <a:r>
              <a:rPr lang="en-US" altLang="ko-KR" sz="2400" b="1" dirty="0" smtClean="0">
                <a:latin typeface="휴먼아미체"/>
                <a:ea typeface="휴먼아미체"/>
              </a:rPr>
              <a:t>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사업자 선정 및 착공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240681" y="3501008"/>
            <a:ext cx="10501313" cy="166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그라운드 골프장 돔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200" dirty="0" smtClean="0">
                <a:latin typeface="HY헤드라인M" pitchFamily="18" charset="-127"/>
                <a:ea typeface="HY헤드라인M" pitchFamily="18" charset="-127"/>
              </a:rPr>
              <a:t>3. 2.(</a:t>
            </a:r>
            <a:r>
              <a:rPr lang="ko-KR" altLang="en-US" sz="2400" b="1" spc="-20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200" dirty="0" smtClean="0">
                <a:latin typeface="HY헤드라인M" pitchFamily="18" charset="-127"/>
                <a:ea typeface="HY헤드라인M" pitchFamily="18" charset="-127"/>
              </a:rPr>
              <a:t>) ~</a:t>
            </a:r>
            <a:r>
              <a:rPr lang="ko-KR" altLang="en-US" sz="2400" b="1" spc="-2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/ 2,000</a:t>
            </a:r>
            <a:r>
              <a:rPr lang="ko-KR" altLang="en-US" sz="2400" b="1" spc="-20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돔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200" dirty="0" err="1">
                <a:latin typeface="HY헤드라인M" pitchFamily="18" charset="-127"/>
                <a:ea typeface="HY헤드라인M" pitchFamily="18" charset="-127"/>
              </a:rPr>
              <a:t>막구조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-200" dirty="0">
                <a:latin typeface="HY헤드라인M" pitchFamily="18" charset="-127"/>
                <a:ea typeface="HY헤드라인M" pitchFamily="18" charset="-127"/>
              </a:rPr>
              <a:t>설치 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2400</a:t>
            </a:r>
            <a:r>
              <a:rPr lang="en-US" altLang="ko-KR" sz="2400" b="1" spc="-200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en-US" altLang="ko-KR" sz="2400" b="1" spc="-2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200" dirty="0" smtClean="0">
                <a:latin typeface="HY헤드라인M" pitchFamily="18" charset="-127"/>
                <a:ea typeface="HY헤드라인M" pitchFamily="18" charset="-127"/>
              </a:rPr>
              <a:t>사무실신축 </a:t>
            </a:r>
            <a:r>
              <a:rPr lang="en-US" altLang="ko-KR" sz="2400" b="1" spc="-200" dirty="0">
                <a:latin typeface="HY헤드라인M" pitchFamily="18" charset="-127"/>
                <a:ea typeface="HY헤드라인M" pitchFamily="18" charset="-127"/>
              </a:rPr>
              <a:t>134,64㎡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현장 지반조사 이후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공정별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착공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252413" y="5145732"/>
            <a:ext cx="9144001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송호관광지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보완사업 추진</a:t>
            </a:r>
            <a:endParaRPr lang="en-US" altLang="ko-KR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물놀이장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개보수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수배전반 보완 등</a:t>
            </a:r>
            <a:endParaRPr lang="en-US" altLang="ko-KR" sz="2400" b="1" spc="-18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공사 착공 예정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공기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252536" y="1700808"/>
            <a:ext cx="95377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체육공원 조성사업 기본 및 실시설계용역 추진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3. 2.(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) ~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19,800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실내배드민턴장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볼링장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),  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축구장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씨름장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 등 설치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중간보고회 제시의견 검토 후 실시설계용역 추진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417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94064</TotalTime>
  <Words>138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15160</cp:revision>
  <cp:lastPrinted>2020-02-20T09:19:46Z</cp:lastPrinted>
  <dcterms:modified xsi:type="dcterms:W3CDTF">2020-02-27T01:50:27Z</dcterms:modified>
</cp:coreProperties>
</file>