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5937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6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8" y="4721225"/>
            <a:ext cx="499385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6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33" y="4721225"/>
            <a:ext cx="5441950" cy="4471988"/>
          </a:xfrm>
          <a:noFill/>
        </p:spPr>
        <p:txBody>
          <a:bodyPr wrap="square" lIns="90803" tIns="45387" rIns="90803" bIns="4538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2020-08-13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2020-08-13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2020-08-13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52536" y="2636763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체육공원 조성사업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19,800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실내체육관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축구장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씨름장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경관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심의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의견사항 기본 및 실시 설계반영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252536" y="4581128"/>
            <a:ext cx="9144001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송호관광지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수해복구 작업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관리사무소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와인체험관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침수로 인한 전기시설 및 오수처리시설 복구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251520" y="692547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그늘막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쉼터 도막포장 공사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그늘막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쉼터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공사착공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575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94708</TotalTime>
  <Words>95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15255</cp:revision>
  <cp:lastPrinted>2020-08-13T00:14:01Z</cp:lastPrinted>
  <dcterms:modified xsi:type="dcterms:W3CDTF">2020-08-13T01:14:47Z</dcterms:modified>
</cp:coreProperties>
</file>