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2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2627808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돔 설치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134.64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사무동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층 슬라브 및 외벽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판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제작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4652987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난방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 및 관급자재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냉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난방기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납품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47667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 및 준공검사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94570</TotalTime>
  <Words>111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15236</cp:revision>
  <cp:lastPrinted>2020-07-09T08:42:31Z</cp:lastPrinted>
  <dcterms:modified xsi:type="dcterms:W3CDTF">2020-07-09T08:42:34Z</dcterms:modified>
</cp:coreProperties>
</file>