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68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252536" y="54853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주차장조성사업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2,096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설계용역 완료에 따른 공사발주 추진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0528" y="263691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/ 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370" dirty="0">
                <a:latin typeface="HY헤드라인M" pitchFamily="18" charset="-127"/>
                <a:ea typeface="HY헤드라인M" pitchFamily="18" charset="-127"/>
              </a:rPr>
              <a:t>선진지 벤치마킹 실시</a:t>
            </a:r>
            <a:r>
              <a:rPr lang="en-US" altLang="ko-KR" sz="2400" b="1" spc="-37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70" dirty="0">
                <a:latin typeface="HY헤드라인M" pitchFamily="18" charset="-127"/>
                <a:ea typeface="HY헤드라인M" pitchFamily="18" charset="-127"/>
              </a:rPr>
              <a:t>충주시 </a:t>
            </a:r>
            <a:r>
              <a:rPr lang="ko-KR" altLang="en-US" sz="2400" b="1" spc="-370" dirty="0" err="1">
                <a:latin typeface="HY헤드라인M" pitchFamily="18" charset="-127"/>
                <a:ea typeface="HY헤드라인M" pitchFamily="18" charset="-127"/>
              </a:rPr>
              <a:t>호암체육관</a:t>
            </a:r>
            <a:r>
              <a:rPr lang="ko-KR" altLang="en-US" sz="2400" b="1" spc="-37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70" dirty="0" err="1">
                <a:latin typeface="HY헤드라인M" pitchFamily="18" charset="-127"/>
                <a:ea typeface="HY헤드라인M" pitchFamily="18" charset="-127"/>
              </a:rPr>
              <a:t>게이트볼장</a:t>
            </a:r>
            <a:r>
              <a:rPr lang="en-US" altLang="ko-KR" sz="2400" b="1" spc="-37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70" dirty="0">
                <a:latin typeface="HY헤드라인M" pitchFamily="18" charset="-127"/>
                <a:ea typeface="HY헤드라인M" pitchFamily="18" charset="-127"/>
              </a:rPr>
              <a:t>시설사업소장외 </a:t>
            </a:r>
            <a:r>
              <a:rPr lang="en-US" altLang="ko-KR" sz="2400" b="1" spc="-37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37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37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45406" y="4605932"/>
            <a:ext cx="8605838" cy="170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사건 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공모전 사업 추진</a:t>
            </a:r>
            <a:endParaRPr kumimoji="0"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&lt;UCC 15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추모시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&gt;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UCC·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추모시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공모 세부실행계획 작성 및 홍보포스터 제작</a:t>
            </a:r>
            <a:r>
              <a:rPr kumimoji="0" lang="ko-KR" altLang="en-US" sz="24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93938</TotalTime>
  <Words>109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15136</cp:revision>
  <cp:lastPrinted>2020-01-22T04:56:13Z</cp:lastPrinted>
  <dcterms:modified xsi:type="dcterms:W3CDTF">2020-01-30T11:13:09Z</dcterms:modified>
</cp:coreProperties>
</file>