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36" r:id="rId2"/>
    <p:sldId id="6852" r:id="rId3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94947" autoAdjust="0"/>
  </p:normalViewPr>
  <p:slideViewPr>
    <p:cSldViewPr>
      <p:cViewPr>
        <p:scale>
          <a:sx n="100" d="100"/>
          <a:sy n="100" d="100"/>
        </p:scale>
        <p:origin x="-1992" y="-4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4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41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4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21225"/>
            <a:ext cx="4992686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41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C62B7E-F355-49BE-BF60-36039E6C59D2}" type="slidenum">
              <a:rPr lang="en-US" altLang="ko-KR" smtClean="0">
                <a:solidFill>
                  <a:srgbClr val="C0504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ko-KR" smtClean="0">
              <a:solidFill>
                <a:srgbClr val="C0504D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468" y="4721225"/>
            <a:ext cx="5440681" cy="4471988"/>
          </a:xfrm>
          <a:noFill/>
        </p:spPr>
        <p:txBody>
          <a:bodyPr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7088" y="1844675"/>
            <a:ext cx="54721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algn="ctr" fontAlgn="ctr" latinLnBrk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4953000" algn="l"/>
              </a:tabLst>
              <a:defRPr/>
            </a:pPr>
            <a:r>
              <a:rPr kumimoji="0" lang="ko-KR" altLang="en-US" sz="5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/>
                <a:ea typeface="굴림"/>
              </a:rPr>
              <a:t>      </a:t>
            </a:r>
            <a:r>
              <a:rPr kumimoji="0"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시 설 사 업 소</a:t>
            </a:r>
            <a:endParaRPr kumimoji="0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252536" y="548531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노근리평화공원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주차장조성사업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500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2,096</a:t>
            </a:r>
            <a:r>
              <a:rPr lang="en-US" altLang="ko-KR" sz="2400" b="1" dirty="0" smtClean="0">
                <a:latin typeface="휴먼아미체"/>
                <a:ea typeface="휴먼아미체"/>
              </a:rPr>
              <a:t>㎡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설계용역 완료에 따른 공사발주 추진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80528" y="2636912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노인건강 체육시설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현대화사업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 / 900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전천후 게이트볼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냉난방기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spc="-370" dirty="0">
                <a:latin typeface="HY헤드라인M" pitchFamily="18" charset="-127"/>
                <a:ea typeface="HY헤드라인M" pitchFamily="18" charset="-127"/>
              </a:rPr>
              <a:t>선진지 벤치마킹 실시</a:t>
            </a:r>
            <a:r>
              <a:rPr lang="en-US" altLang="ko-KR" sz="2400" b="1" spc="-37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370" dirty="0">
                <a:latin typeface="HY헤드라인M" pitchFamily="18" charset="-127"/>
                <a:ea typeface="HY헤드라인M" pitchFamily="18" charset="-127"/>
              </a:rPr>
              <a:t>충주시 </a:t>
            </a:r>
            <a:r>
              <a:rPr lang="ko-KR" altLang="en-US" sz="2400" b="1" spc="-370" dirty="0" err="1">
                <a:latin typeface="HY헤드라인M" pitchFamily="18" charset="-127"/>
                <a:ea typeface="HY헤드라인M" pitchFamily="18" charset="-127"/>
              </a:rPr>
              <a:t>호암체육관</a:t>
            </a:r>
            <a:r>
              <a:rPr lang="ko-KR" altLang="en-US" sz="2400" b="1" spc="-37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370" dirty="0" err="1">
                <a:latin typeface="HY헤드라인M" pitchFamily="18" charset="-127"/>
                <a:ea typeface="HY헤드라인M" pitchFamily="18" charset="-127"/>
              </a:rPr>
              <a:t>게이트볼장</a:t>
            </a:r>
            <a:r>
              <a:rPr lang="en-US" altLang="ko-KR" sz="2400" b="1" spc="-37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370" dirty="0">
                <a:latin typeface="HY헤드라인M" pitchFamily="18" charset="-127"/>
                <a:ea typeface="HY헤드라인M" pitchFamily="18" charset="-127"/>
              </a:rPr>
              <a:t>시설사업소장외 </a:t>
            </a:r>
            <a:r>
              <a:rPr lang="en-US" altLang="ko-KR" sz="2400" b="1" spc="-37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pc="-37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37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145406" y="4605932"/>
            <a:ext cx="8605838" cy="170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0" lang="en-US" altLang="ko-KR" sz="300" b="1" kern="0" dirty="0">
              <a:solidFill>
                <a:srgbClr val="FFFFFF"/>
              </a:solidFill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kumimoji="0"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노근리</a:t>
            </a:r>
            <a:r>
              <a:rPr kumimoji="0"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사건 </a:t>
            </a:r>
            <a:r>
              <a:rPr kumimoji="0"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70</a:t>
            </a:r>
            <a:r>
              <a:rPr kumimoji="0"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주년 공모전 사업 추진</a:t>
            </a:r>
            <a:endParaRPr kumimoji="0"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2.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3.(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~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20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&lt;UCC 15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추모시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&gt;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UCC·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추모시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공모 세부실행계획 작성 및 홍보포스터 제작</a:t>
            </a:r>
            <a:r>
              <a:rPr kumimoji="0" lang="ko-KR" altLang="en-US" sz="24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</a:t>
            </a:r>
            <a:endParaRPr lang="en-US" altLang="ko-KR" sz="240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2417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93938</TotalTime>
  <Words>109</Words>
  <Application>Microsoft Office PowerPoint</Application>
  <PresentationFormat>화면 슬라이드 쇼(4:3)</PresentationFormat>
  <Paragraphs>13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15136</cp:revision>
  <cp:lastPrinted>2020-01-22T04:56:13Z</cp:lastPrinted>
  <dcterms:modified xsi:type="dcterms:W3CDTF">2020-01-30T11:13:09Z</dcterms:modified>
</cp:coreProperties>
</file>