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1772816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군민운동장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시설보완사업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탄성포장재 보수 및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관람석 의자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관람석의자 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11663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투수블록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515704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일손돕기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시설사업소장외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가동리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677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복숭아 적과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342885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전기사용량 증설 및 전기 기초 배관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94456</TotalTime>
  <Words>116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15212</cp:revision>
  <cp:lastPrinted>2020-05-28T07:23:20Z</cp:lastPrinted>
  <dcterms:modified xsi:type="dcterms:W3CDTF">2020-05-28T07:25:25Z</dcterms:modified>
</cp:coreProperties>
</file>