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36" r:id="rId2"/>
    <p:sldId id="6853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36"/>
    <a:srgbClr val="0000FF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44" autoAdjust="0"/>
    <p:restoredTop sz="94947" autoAdjust="0"/>
  </p:normalViewPr>
  <p:slideViewPr>
    <p:cSldViewPr>
      <p:cViewPr>
        <p:scale>
          <a:sx n="100" d="100"/>
          <a:sy n="100" d="100"/>
        </p:scale>
        <p:origin x="-1992" y="-42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5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5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5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5"/>
            <a:ext cx="4993850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5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C62B7E-F355-49BE-BF60-36039E6C59D2}" type="slidenum">
              <a:rPr lang="en-US" altLang="ko-KR" smtClean="0">
                <a:solidFill>
                  <a:srgbClr val="C0504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ko-KR" smtClean="0">
              <a:solidFill>
                <a:srgbClr val="C0504D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632" y="4721225"/>
            <a:ext cx="5441950" cy="4471988"/>
          </a:xfrm>
          <a:noFill/>
        </p:spPr>
        <p:txBody>
          <a:bodyPr wrap="square" lIns="90814" tIns="45393" rIns="90814" bIns="4539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2020-05-28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2020-05-28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2020-05-28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27088" y="1844675"/>
            <a:ext cx="547211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algn="ctr" fontAlgn="ctr" latinLnBrk="0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tabLst>
                <a:tab pos="4953000" algn="l"/>
              </a:tabLst>
              <a:defRPr/>
            </a:pPr>
            <a:r>
              <a:rPr kumimoji="0" lang="ko-KR" altLang="en-US" sz="50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/>
                <a:ea typeface="굴림"/>
              </a:rPr>
              <a:t>      </a:t>
            </a:r>
            <a:r>
              <a:rPr kumimoji="0"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시 설 사 업 소</a:t>
            </a:r>
            <a:endParaRPr kumimoji="0"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-324544" y="1772816"/>
            <a:ext cx="9144000" cy="158432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2075" tIns="46038" rIns="92075" bIns="46038"/>
          <a:lstStyle/>
          <a:p>
            <a:pPr algn="dist" latinLnBrk="0"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 군민운동장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시설보완사업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</a:t>
            </a:r>
            <a:endParaRPr lang="en-US" altLang="ko-KR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6.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1.(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) ~ /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1,000</a:t>
            </a:r>
            <a:r>
              <a:rPr lang="ko-KR" altLang="en-US" sz="2400" b="1" spc="-150" dirty="0" err="1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탄성포장재 보수 및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관람석 의자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식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관람석의자 시공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324544" y="116632"/>
            <a:ext cx="9144000" cy="158432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algn="dist" latinLnBrk="0"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노근리평화공원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주차장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조성사업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</a:t>
            </a:r>
            <a:endParaRPr lang="en-US" altLang="ko-KR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 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431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주차장 조성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투수블록 설치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324544" y="5157043"/>
            <a:ext cx="9144000" cy="158432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algn="dist" latinLnBrk="0"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봄철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농촌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일손돕기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추진</a:t>
            </a:r>
            <a:endParaRPr lang="en-US" altLang="ko-KR" sz="2800" b="1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 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시설사업소장외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양강면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가동리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677</a:t>
            </a: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복숭아 적과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324544" y="3428851"/>
            <a:ext cx="9144000" cy="158432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2075" tIns="46038" rIns="92075" bIns="46038"/>
          <a:lstStyle/>
          <a:p>
            <a:pPr algn="dist" latinLnBrk="0"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노인건강 체육시설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현대화사업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추진</a:t>
            </a:r>
            <a:endParaRPr lang="en-US" altLang="ko-KR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6.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1.(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900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전천후 게이트볼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냉난방기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전기사용량 증설 및 전기 기초 배관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0623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94456</TotalTime>
  <Words>116</Words>
  <Application>Microsoft Office PowerPoint</Application>
  <PresentationFormat>화면 슬라이드 쇼(4:3)</PresentationFormat>
  <Paragraphs>15</Paragraphs>
  <Slides>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15212</cp:revision>
  <cp:lastPrinted>2020-05-28T07:23:20Z</cp:lastPrinted>
  <dcterms:modified xsi:type="dcterms:W3CDTF">2020-05-28T07:25:25Z</dcterms:modified>
</cp:coreProperties>
</file>