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5936" r:id="rId2"/>
    <p:sldId id="6852" r:id="rId3"/>
  </p:sldIdLst>
  <p:sldSz cx="9144000" cy="6858000" type="screen4x3"/>
  <p:notesSz cx="6805613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36"/>
    <a:srgbClr val="0000FF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44" autoAdjust="0"/>
    <p:restoredTop sz="94947" autoAdjust="0"/>
  </p:normalViewPr>
  <p:slideViewPr>
    <p:cSldViewPr>
      <p:cViewPr>
        <p:scale>
          <a:sx n="100" d="100"/>
          <a:sy n="100" d="100"/>
        </p:scale>
        <p:origin x="-1992" y="-42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>
            <a:lvl1pPr algn="l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4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>
            <a:lvl1pPr algn="r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b" anchorCtr="0" compatLnSpc="1">
            <a:prstTxWarp prst="textNoShape">
              <a:avLst/>
            </a:prstTxWarp>
          </a:bodyPr>
          <a:lstStyle>
            <a:lvl1pPr algn="l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44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b" anchorCtr="0" compatLnSpc="1">
            <a:prstTxWarp prst="textNoShape">
              <a:avLst/>
            </a:prstTxWarp>
          </a:bodyPr>
          <a:lstStyle>
            <a:lvl1pPr algn="r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>
            <a:lvl1pPr algn="l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4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>
            <a:lvl1pPr algn="r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688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5" y="4721225"/>
            <a:ext cx="4992686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b" anchorCtr="0" compatLnSpc="1">
            <a:prstTxWarp prst="textNoShape">
              <a:avLst/>
            </a:prstTxWarp>
          </a:bodyPr>
          <a:lstStyle>
            <a:lvl1pPr algn="l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44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b" anchorCtr="0" compatLnSpc="1">
            <a:prstTxWarp prst="textNoShape">
              <a:avLst/>
            </a:prstTxWarp>
          </a:bodyPr>
          <a:lstStyle>
            <a:lvl1pPr algn="r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C62B7E-F355-49BE-BF60-36039E6C59D2}" type="slidenum">
              <a:rPr lang="en-US" altLang="ko-KR" smtClean="0">
                <a:solidFill>
                  <a:srgbClr val="C0504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ko-KR" smtClean="0">
              <a:solidFill>
                <a:srgbClr val="C0504D"/>
              </a:solidFill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2471" y="4721225"/>
            <a:ext cx="5440681" cy="4471988"/>
          </a:xfrm>
          <a:noFill/>
        </p:spPr>
        <p:txBody>
          <a:bodyPr wrap="square" lIns="90814" tIns="45393" rIns="90814" bIns="4539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2020-04-29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2020-04-29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2020-04-29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2020-04-29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2020-04-29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2020-04-29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2020-04-29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2020-04-29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2020-04-29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2020-04-29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2020-04-29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827088" y="1844675"/>
            <a:ext cx="5472112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algn="ctr" fontAlgn="ctr" latinLnBrk="0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tabLst>
                <a:tab pos="4953000" algn="l"/>
              </a:tabLst>
              <a:defRPr/>
            </a:pPr>
            <a:r>
              <a:rPr kumimoji="0" lang="ko-KR" altLang="en-US" sz="5000" b="1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/>
                <a:ea typeface="굴림"/>
              </a:rPr>
              <a:t>      </a:t>
            </a:r>
            <a:r>
              <a:rPr kumimoji="0"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</a:rPr>
              <a:t>시 설 사 업 소</a:t>
            </a:r>
            <a:endParaRPr kumimoji="0"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323528" y="116632"/>
            <a:ext cx="9144000" cy="158432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algn="dist" latinLnBrk="0"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노근리평화공원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주차장조성사업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</a:t>
            </a:r>
            <a:endParaRPr lang="en-US" altLang="ko-KR" sz="28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5. 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500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2,096</a:t>
            </a:r>
            <a:r>
              <a:rPr lang="en-US" altLang="ko-KR" sz="2400" b="1" dirty="0" smtClean="0">
                <a:latin typeface="휴먼아미체"/>
                <a:ea typeface="휴먼아미체"/>
              </a:rPr>
              <a:t>㎡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철도시설공단 업무협의 및 토공작업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324544" y="2348731"/>
            <a:ext cx="9144000" cy="158432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2075" tIns="46038" rIns="92075" bIns="46038"/>
          <a:lstStyle/>
          <a:p>
            <a:pPr algn="dist" latinLnBrk="0"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3-2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 체육공원 조성사업 추진</a:t>
            </a:r>
            <a:endParaRPr lang="en-US" altLang="ko-KR" sz="28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5. 4.(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19,800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실내체육관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축구장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씨름장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충북도 경관심의 및 관련법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협의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-324544" y="4508971"/>
            <a:ext cx="9144000" cy="158432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2075" tIns="46038" rIns="92075" bIns="46038"/>
          <a:lstStyle/>
          <a:p>
            <a:pPr algn="dist" latinLnBrk="0"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노인건강 체육시설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현대화사업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추진</a:t>
            </a:r>
            <a:endParaRPr lang="en-US" altLang="ko-KR" sz="28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. 4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/ 900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전천후 게이트볼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냉난방기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13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계약 및 착공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2417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94352</TotalTime>
  <Words>91</Words>
  <Application>Microsoft Office PowerPoint</Application>
  <PresentationFormat>화면 슬라이드 쇼(4:3)</PresentationFormat>
  <Paragraphs>12</Paragraphs>
  <Slides>2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15195</cp:revision>
  <cp:lastPrinted>2020-04-29T01:20:32Z</cp:lastPrinted>
  <dcterms:modified xsi:type="dcterms:W3CDTF">2020-04-29T05:19:32Z</dcterms:modified>
</cp:coreProperties>
</file>