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593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8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3" y="4721225"/>
            <a:ext cx="5441950" cy="4471988"/>
          </a:xfrm>
          <a:noFill/>
        </p:spPr>
        <p:txBody>
          <a:bodyPr wrap="square" lIns="90803" tIns="45387" rIns="90803" bIns="453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2536" y="404515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19,800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실내체육관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경관 재심의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52536" y="4580979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지하수 영향조사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6,780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 및 준공검사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52536" y="2483792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돔 설치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134.64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사무동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내부인테리어 시공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구조물 현장조립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7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94696</TotalTime>
  <Words>99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15251</cp:revision>
  <cp:lastPrinted>2020-08-06T07:26:27Z</cp:lastPrinted>
  <dcterms:modified xsi:type="dcterms:W3CDTF">2020-08-06T09:09:55Z</dcterms:modified>
</cp:coreProperties>
</file>