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1" r:id="rId3"/>
    <p:sldId id="262" r:id="rId4"/>
    <p:sldId id="259" r:id="rId5"/>
    <p:sldId id="263" r:id="rId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23"/>
    <p:restoredTop sz="94695"/>
  </p:normalViewPr>
  <p:slideViewPr>
    <p:cSldViewPr snapToGrid="0" snapToObjects="1">
      <p:cViewPr varScale="1">
        <p:scale>
          <a:sx n="115" d="100"/>
          <a:sy n="115" d="100"/>
        </p:scale>
        <p:origin x="111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9452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5097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5878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27235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5780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4429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8913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6091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46532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4301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42740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
둘째 수준
셋째 수준
넷째 수준
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8154F-4321-8F42-A66A-5600E466B3E1}" type="datetimeFigureOut">
              <a:rPr kumimoji="1" lang="ko-KR" altLang="en-US" smtClean="0"/>
              <a:t>2023-04-26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82DB4-43D4-D443-97F1-5D85574C9139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94577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95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5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6" indent="-228598" algn="l" defTabSz="91439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>
            <a:cxnSpLocks/>
          </p:cNvCxnSpPr>
          <p:nvPr/>
        </p:nvCxnSpPr>
        <p:spPr>
          <a:xfrm>
            <a:off x="2417226" y="2136249"/>
            <a:ext cx="4572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" y="835720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/>
              <a:t>2023</a:t>
            </a:r>
            <a:r>
              <a:rPr lang="ko-KR" altLang="en-US" sz="2400" b="1" dirty="0"/>
              <a:t> </a:t>
            </a:r>
            <a:r>
              <a:rPr lang="ko-KR" altLang="en-US" sz="2400" b="1" dirty="0" smtClean="0"/>
              <a:t>노근리 </a:t>
            </a:r>
            <a:r>
              <a:rPr lang="ko-KR" altLang="en-US" sz="2400" b="1" dirty="0" err="1" smtClean="0"/>
              <a:t>레지던시</a:t>
            </a:r>
            <a:r>
              <a:rPr lang="ko-KR" altLang="en-US" sz="2400" b="1" dirty="0" smtClean="0"/>
              <a:t> 연구 및 전시 지원 프로그램</a:t>
            </a:r>
            <a:endParaRPr lang="en-US" altLang="ko-KR" sz="2400" b="1" dirty="0"/>
          </a:p>
          <a:p>
            <a:pPr algn="ctr"/>
            <a:r>
              <a:rPr lang="en-US" altLang="ko-KR" sz="2400" b="1" dirty="0" smtClean="0"/>
              <a:t>No Gun </a:t>
            </a:r>
            <a:r>
              <a:rPr lang="en-US" altLang="ko-KR" sz="2400" b="1" dirty="0" err="1" smtClean="0"/>
              <a:t>Ri</a:t>
            </a:r>
            <a:r>
              <a:rPr lang="en-US" altLang="ko-KR" sz="2400" b="1" dirty="0" smtClean="0"/>
              <a:t> </a:t>
            </a:r>
            <a:r>
              <a:rPr lang="en-US" altLang="ko-KR" sz="2400" b="1" dirty="0" smtClean="0"/>
              <a:t>Residency Program </a:t>
            </a:r>
            <a:r>
              <a:rPr lang="en-US" altLang="ko-KR" sz="2400" b="1" dirty="0"/>
              <a:t>2023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APPLICATION </a:t>
            </a:r>
            <a:endParaRPr lang="ko-KR" altLang="en-US" sz="2400" b="1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62454" y="5579151"/>
            <a:ext cx="430954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ko-KR"/>
            </a:defPPr>
            <a:lvl1pPr eaLnBrk="1" latinLnBrk="1" hangingPunct="1">
              <a:lnSpc>
                <a:spcPct val="130000"/>
              </a:lnSpc>
              <a:defRPr sz="1050">
                <a:solidFill>
                  <a:srgbClr val="FF0000"/>
                </a:solidFill>
                <a:latin typeface="+mn-ea"/>
                <a:ea typeface="+mn-ea"/>
              </a:defRPr>
            </a:lvl1pPr>
            <a:lvl2pPr marL="742950" indent="-285750">
              <a:defRPr>
                <a:latin typeface="굴림" charset="-127"/>
                <a:ea typeface="굴림" charset="-127"/>
              </a:defRPr>
            </a:lvl2pPr>
            <a:lvl3pPr marL="1143000" indent="-228600">
              <a:defRPr>
                <a:latin typeface="굴림" charset="-127"/>
                <a:ea typeface="굴림" charset="-127"/>
              </a:defRPr>
            </a:lvl3pPr>
            <a:lvl4pPr marL="1600200" indent="-228600">
              <a:defRPr>
                <a:latin typeface="굴림" charset="-127"/>
                <a:ea typeface="굴림" charset="-127"/>
              </a:defRPr>
            </a:lvl4pPr>
            <a:lvl5pPr marL="2057400" indent="-228600">
              <a:defRPr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9pPr>
          </a:lstStyle>
          <a:p>
            <a:pPr>
              <a:defRPr/>
            </a:pPr>
            <a:r>
              <a:rPr lang="en-US" altLang="ko-KR" sz="1000" dirty="0" smtClean="0">
                <a:solidFill>
                  <a:srgbClr val="0070C0"/>
                </a:solidFill>
              </a:rPr>
              <a:t> ※ </a:t>
            </a:r>
            <a:r>
              <a:rPr lang="ko-KR" altLang="en-US" sz="1000" dirty="0">
                <a:solidFill>
                  <a:srgbClr val="0070C0"/>
                </a:solidFill>
              </a:rPr>
              <a:t>작성시 파란색 글씨는 삭제해 주세요</a:t>
            </a:r>
            <a:endParaRPr lang="en-US" altLang="ko-KR" sz="10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altLang="ko-KR" sz="1000" dirty="0">
                <a:solidFill>
                  <a:srgbClr val="0070C0"/>
                </a:solidFill>
              </a:rPr>
              <a:t> - </a:t>
            </a:r>
            <a:r>
              <a:rPr lang="ko-KR" altLang="en-US" sz="1000" dirty="0" smtClean="0">
                <a:solidFill>
                  <a:srgbClr val="0070C0"/>
                </a:solidFill>
              </a:rPr>
              <a:t>양식 변형 방지를 위해 가능한 </a:t>
            </a:r>
            <a:r>
              <a:rPr lang="en-US" altLang="ko-KR" sz="1000" dirty="0" smtClean="0">
                <a:solidFill>
                  <a:srgbClr val="0070C0"/>
                </a:solidFill>
              </a:rPr>
              <a:t>PDF </a:t>
            </a:r>
            <a:r>
              <a:rPr lang="ko-KR" altLang="en-US" sz="1000" dirty="0">
                <a:solidFill>
                  <a:srgbClr val="0070C0"/>
                </a:solidFill>
              </a:rPr>
              <a:t>형식으로 변환하여 제출</a:t>
            </a:r>
            <a:endParaRPr lang="en-US" altLang="ko-KR" sz="10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altLang="ko-KR" sz="1000" dirty="0" smtClean="0">
                <a:solidFill>
                  <a:srgbClr val="0070C0"/>
                </a:solidFill>
              </a:rPr>
              <a:t> - </a:t>
            </a:r>
            <a:r>
              <a:rPr lang="ko-KR" altLang="en-US" sz="1000" dirty="0">
                <a:solidFill>
                  <a:srgbClr val="0070C0"/>
                </a:solidFill>
              </a:rPr>
              <a:t>표지 포함 총 </a:t>
            </a:r>
            <a:r>
              <a:rPr lang="en-US" altLang="ko-KR" sz="1000" dirty="0">
                <a:solidFill>
                  <a:srgbClr val="0070C0"/>
                </a:solidFill>
              </a:rPr>
              <a:t>30</a:t>
            </a:r>
            <a:r>
              <a:rPr lang="ko-KR" altLang="en-US" sz="1000" dirty="0">
                <a:solidFill>
                  <a:srgbClr val="0070C0"/>
                </a:solidFill>
              </a:rPr>
              <a:t>페이지 이내 작성</a:t>
            </a:r>
            <a:r>
              <a:rPr lang="en-US" altLang="ko-KR" sz="1000" dirty="0">
                <a:solidFill>
                  <a:srgbClr val="0070C0"/>
                </a:solidFill>
              </a:rPr>
              <a:t>,</a:t>
            </a:r>
            <a:r>
              <a:rPr lang="ko-KR" altLang="en-US" sz="1000" dirty="0">
                <a:solidFill>
                  <a:srgbClr val="0070C0"/>
                </a:solidFill>
              </a:rPr>
              <a:t> 폰트 및 폰트 크기는 </a:t>
            </a:r>
            <a:r>
              <a:rPr lang="ko-KR" altLang="en-US" sz="1000" dirty="0" smtClean="0">
                <a:solidFill>
                  <a:srgbClr val="0070C0"/>
                </a:solidFill>
              </a:rPr>
              <a:t>자유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04F36D-AA3B-D24B-A55D-B00ADF30784E}"/>
              </a:ext>
            </a:extLst>
          </p:cNvPr>
          <p:cNvSpPr txBox="1"/>
          <p:nvPr/>
        </p:nvSpPr>
        <p:spPr>
          <a:xfrm>
            <a:off x="36348" y="2251188"/>
            <a:ext cx="91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>
                <a:latin typeface="+mn-ea"/>
              </a:rPr>
              <a:t>포트폴리오</a:t>
            </a:r>
            <a:r>
              <a:rPr lang="en-US" altLang="ko-KR" sz="2000" b="1" dirty="0">
                <a:latin typeface="+mn-ea"/>
              </a:rPr>
              <a:t> </a:t>
            </a:r>
            <a:r>
              <a:rPr lang="en-US" altLang="ko-KR" sz="2000" b="1" dirty="0"/>
              <a:t>Portfolio </a:t>
            </a:r>
            <a:endParaRPr lang="en-US" altLang="ko-KR" sz="2000" b="1" dirty="0">
              <a:latin typeface="+mn-ea"/>
            </a:endParaRPr>
          </a:p>
        </p:txBody>
      </p:sp>
      <p:graphicFrame>
        <p:nvGraphicFramePr>
          <p:cNvPr id="26" name="표 25">
            <a:extLst>
              <a:ext uri="{FF2B5EF4-FFF2-40B4-BE49-F238E27FC236}">
                <a16:creationId xmlns:a16="http://schemas.microsoft.com/office/drawing/2014/main" id="{7D5FB9FD-BD26-D040-8E20-44498B996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811002"/>
              </p:ext>
            </p:extLst>
          </p:nvPr>
        </p:nvGraphicFramePr>
        <p:xfrm>
          <a:off x="909169" y="3166347"/>
          <a:ext cx="7746316" cy="1979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151">
                  <a:extLst>
                    <a:ext uri="{9D8B030D-6E8A-4147-A177-3AD203B41FA5}">
                      <a16:colId xmlns:a16="http://schemas.microsoft.com/office/drawing/2014/main" val="1230140483"/>
                    </a:ext>
                  </a:extLst>
                </a:gridCol>
                <a:gridCol w="6347165">
                  <a:extLst>
                    <a:ext uri="{9D8B030D-6E8A-4147-A177-3AD203B41FA5}">
                      <a16:colId xmlns:a16="http://schemas.microsoft.com/office/drawing/2014/main" val="4269227090"/>
                    </a:ext>
                  </a:extLst>
                </a:gridCol>
              </a:tblGrid>
              <a:tr h="53987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지원자</a:t>
                      </a:r>
                      <a:endParaRPr lang="en-US" altLang="ko-KR" sz="1400" b="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Applicant name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1" dirty="0">
                          <a:solidFill>
                            <a:srgbClr val="0070C0"/>
                          </a:solidFill>
                        </a:rPr>
                        <a:t>성명 또는 그룹일 경우 </a:t>
                      </a:r>
                      <a:r>
                        <a:rPr lang="ko-KR" altLang="en-US" sz="1100" b="0" i="1" dirty="0" err="1">
                          <a:solidFill>
                            <a:srgbClr val="0070C0"/>
                          </a:solidFill>
                        </a:rPr>
                        <a:t>그룹명</a:t>
                      </a:r>
                      <a:r>
                        <a:rPr lang="ko-KR" altLang="en-US" sz="1100" b="0" i="1" dirty="0">
                          <a:solidFill>
                            <a:srgbClr val="0070C0"/>
                          </a:solidFill>
                        </a:rPr>
                        <a:t> 작성  </a:t>
                      </a:r>
                      <a:r>
                        <a:rPr lang="en-US" altLang="ko-KR" sz="1100" b="0" i="1" dirty="0">
                          <a:solidFill>
                            <a:srgbClr val="0070C0"/>
                          </a:solidFill>
                        </a:rPr>
                        <a:t>Name</a:t>
                      </a:r>
                      <a:r>
                        <a:rPr lang="en-US" altLang="ko-KR" sz="1100" b="0" i="1" baseline="0" dirty="0">
                          <a:solidFill>
                            <a:srgbClr val="0070C0"/>
                          </a:solidFill>
                        </a:rPr>
                        <a:t> of applicant or group</a:t>
                      </a:r>
                      <a:endParaRPr lang="en-US" altLang="ko-KR" sz="1100" b="0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219332"/>
                  </a:ext>
                </a:extLst>
              </a:tr>
              <a:tr h="14393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>
                          <a:solidFill>
                            <a:schemeClr val="tx1"/>
                          </a:solidFill>
                        </a:rPr>
                        <a:t>활동 부문</a:t>
                      </a:r>
                      <a:endParaRPr lang="en-US" altLang="ko-KR" sz="1400" b="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</a:rPr>
                        <a:t>Art Form 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시각예술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Visual arts) 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사운드아트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(Sound arts) </a:t>
                      </a:r>
                    </a:p>
                    <a:p>
                      <a:pPr marL="0" marR="0" lvl="0" indent="0" algn="l" defTabSz="91439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영상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Flim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                                               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미디어아트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(Media arts) 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39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인문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사회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연구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세부분야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                   /(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Research:department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                               )</a:t>
                      </a:r>
                    </a:p>
                    <a:p>
                      <a:pPr marL="0" marR="0" lvl="0" indent="0" algn="l" defTabSz="91439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 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기타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(Others) (</a:t>
                      </a:r>
                      <a:r>
                        <a:rPr lang="en-US" altLang="ko-KR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Specify:                        </a:t>
                      </a:r>
                      <a:r>
                        <a:rPr lang="en-US" altLang="ko-KR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      </a:t>
                      </a:r>
                      <a:endParaRPr lang="en-US" altLang="ko-KR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82892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095D67-6F8A-ED4D-8616-FF737D513F15}"/>
              </a:ext>
            </a:extLst>
          </p:cNvPr>
          <p:cNvSpPr txBox="1"/>
          <p:nvPr/>
        </p:nvSpPr>
        <p:spPr>
          <a:xfrm>
            <a:off x="5486400" y="4830731"/>
            <a:ext cx="3169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i="1" dirty="0"/>
              <a:t>해당 부분에 </a:t>
            </a:r>
            <a:r>
              <a:rPr lang="en-US" altLang="ko-KR" sz="1000" i="1" dirty="0"/>
              <a:t> </a:t>
            </a:r>
            <a:r>
              <a:rPr lang="ko-KR" altLang="en-US" sz="1000" i="1" dirty="0"/>
              <a:t>모두 표시 </a:t>
            </a:r>
            <a:r>
              <a:rPr lang="en-US" altLang="ko-KR" sz="1000" i="1" dirty="0"/>
              <a:t>/</a:t>
            </a:r>
            <a:r>
              <a:rPr lang="ko-KR" altLang="en-US" sz="1000" i="1" dirty="0"/>
              <a:t> </a:t>
            </a:r>
            <a:r>
              <a:rPr lang="en-US" altLang="ko-KR" sz="1000" i="1" dirty="0"/>
              <a:t>Check all that apply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116416" y="5579151"/>
            <a:ext cx="430954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ko-KR"/>
            </a:defPPr>
            <a:lvl1pPr eaLnBrk="1" latinLnBrk="1" hangingPunct="1">
              <a:lnSpc>
                <a:spcPct val="130000"/>
              </a:lnSpc>
              <a:defRPr sz="1050">
                <a:solidFill>
                  <a:srgbClr val="FF0000"/>
                </a:solidFill>
                <a:latin typeface="+mn-ea"/>
                <a:ea typeface="+mn-ea"/>
              </a:defRPr>
            </a:lvl1pPr>
            <a:lvl2pPr marL="742950" indent="-285750">
              <a:defRPr>
                <a:latin typeface="굴림" charset="-127"/>
                <a:ea typeface="굴림" charset="-127"/>
              </a:defRPr>
            </a:lvl2pPr>
            <a:lvl3pPr marL="1143000" indent="-228600">
              <a:defRPr>
                <a:latin typeface="굴림" charset="-127"/>
                <a:ea typeface="굴림" charset="-127"/>
              </a:defRPr>
            </a:lvl3pPr>
            <a:lvl4pPr marL="1600200" indent="-228600">
              <a:defRPr>
                <a:latin typeface="굴림" charset="-127"/>
                <a:ea typeface="굴림" charset="-127"/>
              </a:defRPr>
            </a:lvl4pPr>
            <a:lvl5pPr marL="2057400" indent="-228600">
              <a:defRPr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9pPr>
          </a:lstStyle>
          <a:p>
            <a:pPr>
              <a:defRPr/>
            </a:pPr>
            <a:r>
              <a:rPr lang="en-US" altLang="ko-KR" sz="1000" dirty="0">
                <a:solidFill>
                  <a:srgbClr val="0070C0"/>
                </a:solidFill>
              </a:rPr>
              <a:t>※ Please remove all the texts in blue before submission.</a:t>
            </a:r>
          </a:p>
          <a:p>
            <a:pPr>
              <a:defRPr/>
            </a:pPr>
            <a:r>
              <a:rPr lang="en-US" altLang="ko-KR" sz="1000" dirty="0">
                <a:solidFill>
                  <a:srgbClr val="0070C0"/>
                </a:solidFill>
              </a:rPr>
              <a:t> - </a:t>
            </a:r>
            <a:r>
              <a:rPr lang="en-US" altLang="ko-KR" sz="1000" dirty="0" smtClean="0">
                <a:solidFill>
                  <a:srgbClr val="0070C0"/>
                </a:solidFill>
              </a:rPr>
              <a:t>Please </a:t>
            </a:r>
            <a:r>
              <a:rPr lang="en-US" altLang="ko-KR" sz="1000" dirty="0">
                <a:solidFill>
                  <a:srgbClr val="0070C0"/>
                </a:solidFill>
              </a:rPr>
              <a:t>convert the file into a PDF </a:t>
            </a:r>
            <a:r>
              <a:rPr lang="en-US" altLang="ko-KR" sz="1000" dirty="0" smtClean="0">
                <a:solidFill>
                  <a:srgbClr val="0070C0"/>
                </a:solidFill>
              </a:rPr>
              <a:t>format if possible.</a:t>
            </a:r>
            <a:endParaRPr lang="en-US" altLang="ko-KR" sz="10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altLang="ko-KR" sz="1000" dirty="0" smtClean="0">
                <a:solidFill>
                  <a:srgbClr val="0070C0"/>
                </a:solidFill>
              </a:rPr>
              <a:t> - </a:t>
            </a:r>
            <a:r>
              <a:rPr lang="en-US" altLang="ko-KR" sz="1000" dirty="0">
                <a:solidFill>
                  <a:srgbClr val="0070C0"/>
                </a:solidFill>
              </a:rPr>
              <a:t>30 or less pages including the cover page.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419350"/>
            <a:ext cx="4377633" cy="228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21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9724" y="5388814"/>
            <a:ext cx="8724275" cy="119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ko-KR"/>
            </a:defPPr>
            <a:lvl1pPr eaLnBrk="1" latinLnBrk="1" hangingPunct="1">
              <a:lnSpc>
                <a:spcPct val="130000"/>
              </a:lnSpc>
              <a:defRPr sz="1050">
                <a:solidFill>
                  <a:srgbClr val="FF0000"/>
                </a:solidFill>
                <a:latin typeface="+mn-ea"/>
                <a:ea typeface="+mn-ea"/>
              </a:defRPr>
            </a:lvl1pPr>
            <a:lvl2pPr marL="742950" indent="-285750">
              <a:defRPr>
                <a:latin typeface="굴림" charset="-127"/>
                <a:ea typeface="굴림" charset="-127"/>
              </a:defRPr>
            </a:lvl2pPr>
            <a:lvl3pPr marL="1143000" indent="-228600">
              <a:defRPr>
                <a:latin typeface="굴림" charset="-127"/>
                <a:ea typeface="굴림" charset="-127"/>
              </a:defRPr>
            </a:lvl3pPr>
            <a:lvl4pPr marL="1600200" indent="-228600">
              <a:defRPr>
                <a:latin typeface="굴림" charset="-127"/>
                <a:ea typeface="굴림" charset="-127"/>
              </a:defRPr>
            </a:lvl4pPr>
            <a:lvl5pPr marL="2057400" indent="-228600">
              <a:defRPr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9pPr>
          </a:lstStyle>
          <a:p>
            <a:pPr>
              <a:defRPr/>
            </a:pPr>
            <a:r>
              <a:rPr lang="en-US" altLang="ko-KR" sz="1100" dirty="0">
                <a:solidFill>
                  <a:schemeClr val="accent1"/>
                </a:solidFill>
              </a:rPr>
              <a:t>※</a:t>
            </a:r>
            <a:r>
              <a:rPr lang="ko-KR" altLang="en-US" sz="1100" dirty="0">
                <a:solidFill>
                  <a:schemeClr val="accent1"/>
                </a:solidFill>
              </a:rPr>
              <a:t> 주요 작품 이미지</a:t>
            </a:r>
            <a:endParaRPr lang="en-US" altLang="ko-KR" sz="11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altLang="ko-KR" sz="1100" dirty="0">
                <a:solidFill>
                  <a:schemeClr val="accent1"/>
                </a:solidFill>
              </a:rPr>
              <a:t>  -</a:t>
            </a:r>
            <a:r>
              <a:rPr lang="ko-KR" altLang="en-US" sz="1100" dirty="0">
                <a:solidFill>
                  <a:schemeClr val="accent1"/>
                </a:solidFill>
              </a:rPr>
              <a:t> 캡션 </a:t>
            </a:r>
            <a:r>
              <a:rPr lang="en-US" altLang="ko-KR" sz="1100" dirty="0">
                <a:solidFill>
                  <a:schemeClr val="accent1"/>
                </a:solidFill>
              </a:rPr>
              <a:t>: </a:t>
            </a:r>
            <a:r>
              <a:rPr lang="ko-KR" altLang="en-US" sz="1100" dirty="0" err="1">
                <a:solidFill>
                  <a:schemeClr val="accent1"/>
                </a:solidFill>
              </a:rPr>
              <a:t>작품명</a:t>
            </a:r>
            <a:r>
              <a:rPr lang="en-US" altLang="ko-KR" sz="1100" dirty="0">
                <a:solidFill>
                  <a:schemeClr val="accent1"/>
                </a:solidFill>
              </a:rPr>
              <a:t>, </a:t>
            </a:r>
            <a:r>
              <a:rPr lang="ko-KR" altLang="en-US" sz="1100" dirty="0">
                <a:solidFill>
                  <a:schemeClr val="accent1"/>
                </a:solidFill>
              </a:rPr>
              <a:t>연도</a:t>
            </a:r>
            <a:r>
              <a:rPr lang="en-US" altLang="ko-KR" sz="1100" dirty="0">
                <a:solidFill>
                  <a:schemeClr val="accent1"/>
                </a:solidFill>
              </a:rPr>
              <a:t>, </a:t>
            </a:r>
            <a:r>
              <a:rPr lang="ko-KR" altLang="en-US" sz="1100" dirty="0">
                <a:solidFill>
                  <a:schemeClr val="accent1"/>
                </a:solidFill>
              </a:rPr>
              <a:t>매체</a:t>
            </a:r>
            <a:r>
              <a:rPr lang="en-US" altLang="ko-KR" sz="1100" dirty="0">
                <a:solidFill>
                  <a:schemeClr val="accent1"/>
                </a:solidFill>
              </a:rPr>
              <a:t>, </a:t>
            </a:r>
            <a:r>
              <a:rPr lang="ko-KR" altLang="en-US" sz="1100" dirty="0">
                <a:solidFill>
                  <a:schemeClr val="accent1"/>
                </a:solidFill>
              </a:rPr>
              <a:t>크기</a:t>
            </a:r>
            <a:endParaRPr lang="en-US" altLang="ko-KR" sz="1100" dirty="0">
              <a:solidFill>
                <a:schemeClr val="accent1"/>
              </a:solidFill>
            </a:endParaRPr>
          </a:p>
          <a:p>
            <a:pPr>
              <a:defRPr/>
            </a:pPr>
            <a:endParaRPr lang="en-US" altLang="ko-KR" sz="11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altLang="ko-KR" sz="1100" dirty="0">
                <a:solidFill>
                  <a:schemeClr val="accent1"/>
                </a:solidFill>
              </a:rPr>
              <a:t>※  Images of the works 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accent1"/>
                </a:solidFill>
              </a:rPr>
              <a:t>    - Caption: title, year, medium, dimension</a:t>
            </a:r>
            <a:endParaRPr lang="ko-KR" altLang="en-US" sz="1100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456FFA-3747-844B-A9A2-F5069483CC0A}"/>
              </a:ext>
            </a:extLst>
          </p:cNvPr>
          <p:cNvSpPr txBox="1"/>
          <p:nvPr/>
        </p:nvSpPr>
        <p:spPr>
          <a:xfrm>
            <a:off x="0" y="300789"/>
            <a:ext cx="91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>
                <a:solidFill>
                  <a:schemeClr val="accent1"/>
                </a:solidFill>
                <a:latin typeface="+mn-ea"/>
              </a:rPr>
              <a:t>주요 작품</a:t>
            </a:r>
            <a:r>
              <a:rPr lang="en-US" altLang="ko-KR" sz="2000" b="1" dirty="0">
                <a:solidFill>
                  <a:schemeClr val="accent1"/>
                </a:solidFill>
                <a:latin typeface="+mn-ea"/>
              </a:rPr>
              <a:t> </a:t>
            </a:r>
            <a:r>
              <a:rPr lang="ko-KR" altLang="en-US" sz="2000" b="1" dirty="0">
                <a:solidFill>
                  <a:schemeClr val="accent1"/>
                </a:solidFill>
                <a:latin typeface="+mn-ea"/>
              </a:rPr>
              <a:t>이미지 </a:t>
            </a:r>
            <a:r>
              <a:rPr lang="en-US" altLang="ko-KR" sz="2000" b="1" dirty="0">
                <a:solidFill>
                  <a:schemeClr val="accent1"/>
                </a:solidFill>
                <a:latin typeface="+mn-ea"/>
              </a:rPr>
              <a:t>Images of Works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BFB3C45-AE94-8B41-AFDE-C8EF79BF9875}"/>
              </a:ext>
            </a:extLst>
          </p:cNvPr>
          <p:cNvSpPr/>
          <p:nvPr/>
        </p:nvSpPr>
        <p:spPr>
          <a:xfrm>
            <a:off x="0" y="2721114"/>
            <a:ext cx="91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4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-윤고딕350" pitchFamily="18" charset="-127"/>
                <a:ea typeface="-윤고딕350" pitchFamily="18" charset="-127"/>
              </a:rPr>
              <a:t>Images</a:t>
            </a:r>
            <a:endParaRPr lang="ko-KR" altLang="en-US" sz="4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53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9724" y="5074024"/>
            <a:ext cx="8724275" cy="1632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ko-KR"/>
            </a:defPPr>
            <a:lvl1pPr eaLnBrk="1" latinLnBrk="1" hangingPunct="1">
              <a:lnSpc>
                <a:spcPct val="130000"/>
              </a:lnSpc>
              <a:defRPr sz="1050">
                <a:solidFill>
                  <a:srgbClr val="FF0000"/>
                </a:solidFill>
                <a:latin typeface="+mn-ea"/>
                <a:ea typeface="+mn-ea"/>
              </a:defRPr>
            </a:lvl1pPr>
            <a:lvl2pPr marL="742950" indent="-285750">
              <a:defRPr>
                <a:latin typeface="굴림" charset="-127"/>
                <a:ea typeface="굴림" charset="-127"/>
              </a:defRPr>
            </a:lvl2pPr>
            <a:lvl3pPr marL="1143000" indent="-228600">
              <a:defRPr>
                <a:latin typeface="굴림" charset="-127"/>
                <a:ea typeface="굴림" charset="-127"/>
              </a:defRPr>
            </a:lvl3pPr>
            <a:lvl4pPr marL="1600200" indent="-228600">
              <a:defRPr>
                <a:latin typeface="굴림" charset="-127"/>
                <a:ea typeface="굴림" charset="-127"/>
              </a:defRPr>
            </a:lvl4pPr>
            <a:lvl5pPr marL="2057400" indent="-228600">
              <a:defRPr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9pPr>
          </a:lstStyle>
          <a:p>
            <a:pPr>
              <a:defRPr/>
            </a:pPr>
            <a:r>
              <a:rPr lang="en-US" altLang="ko-KR" sz="1100" dirty="0">
                <a:solidFill>
                  <a:schemeClr val="accent1"/>
                </a:solidFill>
              </a:rPr>
              <a:t>※ </a:t>
            </a:r>
            <a:r>
              <a:rPr lang="ko-KR" altLang="en-US" sz="1100" dirty="0">
                <a:solidFill>
                  <a:schemeClr val="accent1"/>
                </a:solidFill>
              </a:rPr>
              <a:t>동영상일 경우</a:t>
            </a:r>
            <a:r>
              <a:rPr lang="en-US" altLang="ko-KR" sz="1100" dirty="0">
                <a:solidFill>
                  <a:schemeClr val="accent1"/>
                </a:solidFill>
              </a:rPr>
              <a:t>,</a:t>
            </a:r>
          </a:p>
          <a:p>
            <a:pPr>
              <a:defRPr/>
            </a:pPr>
            <a:r>
              <a:rPr lang="ko-KR" altLang="en-US" sz="1100" dirty="0">
                <a:solidFill>
                  <a:schemeClr val="accent1"/>
                </a:solidFill>
              </a:rPr>
              <a:t>    </a:t>
            </a:r>
            <a:r>
              <a:rPr lang="en-US" altLang="ko-KR" sz="1100" dirty="0">
                <a:solidFill>
                  <a:schemeClr val="accent1"/>
                </a:solidFill>
              </a:rPr>
              <a:t>-</a:t>
            </a:r>
            <a:r>
              <a:rPr lang="ko-KR" altLang="en-US" sz="1100" dirty="0">
                <a:solidFill>
                  <a:schemeClr val="accent1"/>
                </a:solidFill>
              </a:rPr>
              <a:t>주요 장면 </a:t>
            </a:r>
            <a:r>
              <a:rPr lang="ko-KR" altLang="en-US" sz="1100" dirty="0" err="1">
                <a:solidFill>
                  <a:schemeClr val="accent1"/>
                </a:solidFill>
              </a:rPr>
              <a:t>스틸컷</a:t>
            </a:r>
            <a:r>
              <a:rPr lang="ko-KR" altLang="en-US" sz="1100" dirty="0">
                <a:solidFill>
                  <a:schemeClr val="accent1"/>
                </a:solidFill>
              </a:rPr>
              <a:t> 사용</a:t>
            </a:r>
            <a:r>
              <a:rPr lang="en-US" altLang="ko-KR" sz="1100" dirty="0">
                <a:solidFill>
                  <a:schemeClr val="accent1"/>
                </a:solidFill>
              </a:rPr>
              <a:t>,  YouTube</a:t>
            </a:r>
            <a:r>
              <a:rPr lang="ko-KR" altLang="en-US" sz="1100" dirty="0">
                <a:solidFill>
                  <a:schemeClr val="accent1"/>
                </a:solidFill>
              </a:rPr>
              <a:t> 또는 </a:t>
            </a:r>
            <a:r>
              <a:rPr lang="en-US" altLang="ko-KR" sz="1100" dirty="0">
                <a:solidFill>
                  <a:schemeClr val="accent1"/>
                </a:solidFill>
              </a:rPr>
              <a:t>Vimeo </a:t>
            </a:r>
            <a:r>
              <a:rPr lang="ko-KR" altLang="en-US" sz="1100" dirty="0" smtClean="0">
                <a:solidFill>
                  <a:schemeClr val="accent1"/>
                </a:solidFill>
              </a:rPr>
              <a:t>등 온라인 </a:t>
            </a:r>
            <a:r>
              <a:rPr lang="ko-KR" altLang="en-US" sz="1100" dirty="0">
                <a:solidFill>
                  <a:schemeClr val="accent1"/>
                </a:solidFill>
              </a:rPr>
              <a:t>링크로 변환하여 </a:t>
            </a:r>
            <a:r>
              <a:rPr lang="en-US" altLang="ko-KR" sz="1100" dirty="0" smtClean="0">
                <a:solidFill>
                  <a:schemeClr val="accent1"/>
                </a:solidFill>
              </a:rPr>
              <a:t>URL</a:t>
            </a:r>
            <a:r>
              <a:rPr lang="ko-KR" altLang="en-US" sz="1100" dirty="0" smtClean="0">
                <a:solidFill>
                  <a:schemeClr val="accent1"/>
                </a:solidFill>
              </a:rPr>
              <a:t> </a:t>
            </a:r>
            <a:r>
              <a:rPr lang="ko-KR" altLang="en-US" sz="1100" dirty="0">
                <a:solidFill>
                  <a:schemeClr val="accent1"/>
                </a:solidFill>
              </a:rPr>
              <a:t>표기 </a:t>
            </a:r>
            <a:r>
              <a:rPr lang="en-US" altLang="ko-KR" sz="1100" dirty="0">
                <a:solidFill>
                  <a:schemeClr val="accent1"/>
                </a:solidFill>
              </a:rPr>
              <a:t>(*PDF </a:t>
            </a:r>
            <a:r>
              <a:rPr lang="ko-KR" altLang="en-US" sz="1100" dirty="0">
                <a:solidFill>
                  <a:schemeClr val="accent1"/>
                </a:solidFill>
              </a:rPr>
              <a:t>변환 후</a:t>
            </a:r>
            <a:r>
              <a:rPr lang="en-US" altLang="ko-KR" sz="1100" dirty="0">
                <a:solidFill>
                  <a:schemeClr val="accent1"/>
                </a:solidFill>
              </a:rPr>
              <a:t>, </a:t>
            </a:r>
            <a:r>
              <a:rPr lang="ko-KR" altLang="en-US" sz="1100" dirty="0">
                <a:solidFill>
                  <a:schemeClr val="accent1"/>
                </a:solidFill>
              </a:rPr>
              <a:t> 링크 작동여부 꼭 확인</a:t>
            </a:r>
            <a:r>
              <a:rPr lang="en-US" altLang="ko-KR" sz="1100" dirty="0">
                <a:solidFill>
                  <a:schemeClr val="accent1"/>
                </a:solidFill>
              </a:rPr>
              <a:t>)</a:t>
            </a:r>
          </a:p>
          <a:p>
            <a:pPr>
              <a:defRPr/>
            </a:pPr>
            <a:r>
              <a:rPr lang="ko-KR" altLang="en-US" sz="1100" dirty="0">
                <a:solidFill>
                  <a:schemeClr val="accent1"/>
                </a:solidFill>
              </a:rPr>
              <a:t>    </a:t>
            </a:r>
            <a:r>
              <a:rPr lang="en-US" altLang="ko-KR" sz="1100" dirty="0">
                <a:solidFill>
                  <a:schemeClr val="accent1"/>
                </a:solidFill>
              </a:rPr>
              <a:t>-</a:t>
            </a:r>
            <a:r>
              <a:rPr lang="ko-KR" altLang="en-US" sz="1100" dirty="0">
                <a:solidFill>
                  <a:schemeClr val="accent1"/>
                </a:solidFill>
              </a:rPr>
              <a:t>캡션 </a:t>
            </a:r>
            <a:r>
              <a:rPr lang="en-US" altLang="ko-KR" sz="1100" dirty="0">
                <a:solidFill>
                  <a:schemeClr val="accent1"/>
                </a:solidFill>
              </a:rPr>
              <a:t>: </a:t>
            </a:r>
            <a:r>
              <a:rPr lang="ko-KR" altLang="en-US" sz="1100" dirty="0" err="1">
                <a:solidFill>
                  <a:schemeClr val="accent1"/>
                </a:solidFill>
              </a:rPr>
              <a:t>작품명</a:t>
            </a:r>
            <a:r>
              <a:rPr lang="en-US" altLang="ko-KR" sz="1100" dirty="0">
                <a:solidFill>
                  <a:schemeClr val="accent1"/>
                </a:solidFill>
              </a:rPr>
              <a:t>, </a:t>
            </a:r>
            <a:r>
              <a:rPr lang="ko-KR" altLang="en-US" sz="1100" dirty="0">
                <a:solidFill>
                  <a:schemeClr val="accent1"/>
                </a:solidFill>
              </a:rPr>
              <a:t>장비</a:t>
            </a:r>
            <a:r>
              <a:rPr lang="en-US" altLang="ko-KR" sz="1100" dirty="0">
                <a:solidFill>
                  <a:schemeClr val="accent1"/>
                </a:solidFill>
              </a:rPr>
              <a:t>, </a:t>
            </a:r>
            <a:r>
              <a:rPr lang="ko-KR" altLang="en-US" sz="1100" dirty="0">
                <a:solidFill>
                  <a:schemeClr val="accent1"/>
                </a:solidFill>
              </a:rPr>
              <a:t>러닝타임</a:t>
            </a:r>
            <a:r>
              <a:rPr lang="en-US" altLang="ko-KR" sz="1100" dirty="0">
                <a:solidFill>
                  <a:schemeClr val="accent1"/>
                </a:solidFill>
              </a:rPr>
              <a:t>, </a:t>
            </a:r>
            <a:r>
              <a:rPr lang="ko-KR" altLang="en-US" sz="1100" dirty="0" err="1">
                <a:solidFill>
                  <a:schemeClr val="accent1"/>
                </a:solidFill>
              </a:rPr>
              <a:t>제작연도</a:t>
            </a:r>
            <a:endParaRPr lang="en-US" altLang="ko-KR" sz="1100" dirty="0">
              <a:solidFill>
                <a:schemeClr val="accent1"/>
              </a:solidFill>
            </a:endParaRPr>
          </a:p>
          <a:p>
            <a:pPr>
              <a:defRPr/>
            </a:pPr>
            <a:endParaRPr lang="en-US" altLang="ko-KR" sz="11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altLang="ko-KR" sz="1100" dirty="0">
                <a:solidFill>
                  <a:schemeClr val="accent1"/>
                </a:solidFill>
              </a:rPr>
              <a:t>※  Films and videos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accent1"/>
                </a:solidFill>
              </a:rPr>
              <a:t>    - Still cuts with </a:t>
            </a:r>
            <a:r>
              <a:rPr lang="en-US" altLang="ko-KR" sz="1100" dirty="0" err="1">
                <a:solidFill>
                  <a:schemeClr val="accent1"/>
                </a:solidFill>
              </a:rPr>
              <a:t>Youtube</a:t>
            </a:r>
            <a:r>
              <a:rPr lang="en-US" altLang="ko-KR" sz="1100" dirty="0">
                <a:solidFill>
                  <a:schemeClr val="accent1"/>
                </a:solidFill>
              </a:rPr>
              <a:t> or Video </a:t>
            </a:r>
            <a:r>
              <a:rPr lang="en-US" altLang="ko-KR" sz="1100" dirty="0" smtClean="0">
                <a:solidFill>
                  <a:schemeClr val="accent1"/>
                </a:solidFill>
              </a:rPr>
              <a:t>etc. Online Web Link</a:t>
            </a:r>
            <a:endParaRPr lang="en-US" altLang="ko-KR" sz="11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altLang="ko-KR" sz="1100" dirty="0">
                <a:solidFill>
                  <a:schemeClr val="accent1"/>
                </a:solidFill>
                <a:latin typeface="-윤고딕350" pitchFamily="18" charset="-127"/>
                <a:ea typeface="-윤고딕350" pitchFamily="18" charset="-127"/>
              </a:rPr>
              <a:t>    </a:t>
            </a:r>
            <a:r>
              <a:rPr lang="en-US" altLang="ko-KR" sz="1100" dirty="0">
                <a:solidFill>
                  <a:schemeClr val="accent1"/>
                </a:solidFill>
              </a:rPr>
              <a:t>- Caption: title, year, medium, dimension</a:t>
            </a:r>
            <a:endParaRPr lang="ko-KR" altLang="en-US" sz="1100" dirty="0">
              <a:solidFill>
                <a:schemeClr val="accent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BFB3C45-AE94-8B41-AFDE-C8EF79BF9875}"/>
              </a:ext>
            </a:extLst>
          </p:cNvPr>
          <p:cNvSpPr/>
          <p:nvPr/>
        </p:nvSpPr>
        <p:spPr>
          <a:xfrm>
            <a:off x="0" y="2721114"/>
            <a:ext cx="91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4000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-윤고딕350" pitchFamily="18" charset="-127"/>
                <a:ea typeface="-윤고딕350" pitchFamily="18" charset="-127"/>
              </a:rPr>
              <a:t>Still Cuts</a:t>
            </a:r>
            <a:endParaRPr lang="ko-KR" altLang="en-US" sz="4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88F3868-0580-484D-9540-84CC2D053418}"/>
              </a:ext>
            </a:extLst>
          </p:cNvPr>
          <p:cNvSpPr/>
          <p:nvPr/>
        </p:nvSpPr>
        <p:spPr>
          <a:xfrm>
            <a:off x="500007" y="947617"/>
            <a:ext cx="87242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ea typeface="-윤고딕350" pitchFamily="18" charset="-127"/>
              </a:rPr>
              <a:t>캡션  </a:t>
            </a:r>
            <a:r>
              <a:rPr lang="en-US" altLang="ko-KR" sz="2000" dirty="0">
                <a:solidFill>
                  <a:schemeClr val="accent1">
                    <a:lumMod val="20000"/>
                    <a:lumOff val="80000"/>
                  </a:schemeClr>
                </a:solidFill>
                <a:ea typeface="-윤고딕350" pitchFamily="18" charset="-127"/>
              </a:rPr>
              <a:t>Caption</a:t>
            </a:r>
          </a:p>
          <a:p>
            <a:r>
              <a:rPr lang="en-US" altLang="ko-KR" sz="2000" dirty="0">
                <a:solidFill>
                  <a:schemeClr val="accent1">
                    <a:lumMod val="20000"/>
                    <a:lumOff val="80000"/>
                  </a:schemeClr>
                </a:solidFill>
                <a:ea typeface="-윤고딕350" pitchFamily="18" charset="-127"/>
              </a:rPr>
              <a:t>URL link  : http://www...</a:t>
            </a:r>
            <a:endParaRPr lang="ko-KR" altLang="en-US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456FFA-3747-844B-A9A2-F5069483CC0A}"/>
              </a:ext>
            </a:extLst>
          </p:cNvPr>
          <p:cNvSpPr txBox="1"/>
          <p:nvPr/>
        </p:nvSpPr>
        <p:spPr>
          <a:xfrm>
            <a:off x="0" y="300789"/>
            <a:ext cx="91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>
                <a:solidFill>
                  <a:schemeClr val="accent1"/>
                </a:solidFill>
                <a:latin typeface="+mn-ea"/>
              </a:rPr>
              <a:t>주요 작품</a:t>
            </a:r>
            <a:r>
              <a:rPr lang="en-US" altLang="ko-KR" sz="2000" b="1" dirty="0">
                <a:solidFill>
                  <a:schemeClr val="accent1"/>
                </a:solidFill>
                <a:latin typeface="+mn-ea"/>
              </a:rPr>
              <a:t> </a:t>
            </a:r>
            <a:r>
              <a:rPr lang="ko-KR" altLang="en-US" sz="2000" b="1" dirty="0">
                <a:solidFill>
                  <a:schemeClr val="accent1"/>
                </a:solidFill>
                <a:latin typeface="+mn-ea"/>
              </a:rPr>
              <a:t>이미지 </a:t>
            </a:r>
            <a:r>
              <a:rPr lang="en-US" altLang="ko-KR" sz="2000" b="1" dirty="0">
                <a:solidFill>
                  <a:schemeClr val="accent1"/>
                </a:solidFill>
                <a:latin typeface="+mn-ea"/>
              </a:rPr>
              <a:t>Images of Works</a:t>
            </a:r>
          </a:p>
        </p:txBody>
      </p:sp>
    </p:spTree>
    <p:extLst>
      <p:ext uri="{BB962C8B-B14F-4D97-AF65-F5344CB8AC3E}">
        <p14:creationId xmlns:p14="http://schemas.microsoft.com/office/powerpoint/2010/main" val="1399241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EBD1A6-94F7-0A4D-96ED-F2A5CC25A61B}"/>
              </a:ext>
            </a:extLst>
          </p:cNvPr>
          <p:cNvSpPr txBox="1"/>
          <p:nvPr/>
        </p:nvSpPr>
        <p:spPr>
          <a:xfrm>
            <a:off x="0" y="300789"/>
            <a:ext cx="91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>
                <a:solidFill>
                  <a:schemeClr val="accent1"/>
                </a:solidFill>
                <a:latin typeface="+mn-ea"/>
              </a:rPr>
              <a:t>작품세계 및 작품설명 </a:t>
            </a:r>
            <a:r>
              <a:rPr lang="en-US" altLang="ko-KR" sz="2000" b="1" dirty="0">
                <a:solidFill>
                  <a:schemeClr val="accent1"/>
                </a:solidFill>
                <a:latin typeface="+mn-ea"/>
              </a:rPr>
              <a:t>Description of Works/Practices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C8E155-0FCD-374D-9EBE-D60F87230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4" y="6078362"/>
            <a:ext cx="8724275" cy="5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ko-KR"/>
            </a:defPPr>
            <a:lvl1pPr eaLnBrk="1" latinLnBrk="1" hangingPunct="1">
              <a:lnSpc>
                <a:spcPct val="130000"/>
              </a:lnSpc>
              <a:defRPr sz="1050">
                <a:solidFill>
                  <a:srgbClr val="FF0000"/>
                </a:solidFill>
                <a:latin typeface="+mn-ea"/>
                <a:ea typeface="+mn-ea"/>
              </a:defRPr>
            </a:lvl1pPr>
            <a:lvl2pPr marL="742950" indent="-285750">
              <a:defRPr>
                <a:latin typeface="굴림" charset="-127"/>
                <a:ea typeface="굴림" charset="-127"/>
              </a:defRPr>
            </a:lvl2pPr>
            <a:lvl3pPr marL="1143000" indent="-228600">
              <a:defRPr>
                <a:latin typeface="굴림" charset="-127"/>
                <a:ea typeface="굴림" charset="-127"/>
              </a:defRPr>
            </a:lvl3pPr>
            <a:lvl4pPr marL="1600200" indent="-228600">
              <a:defRPr>
                <a:latin typeface="굴림" charset="-127"/>
                <a:ea typeface="굴림" charset="-127"/>
              </a:defRPr>
            </a:lvl4pPr>
            <a:lvl5pPr marL="2057400" indent="-228600">
              <a:defRPr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9pPr>
          </a:lstStyle>
          <a:p>
            <a:pPr>
              <a:defRPr/>
            </a:pPr>
            <a:r>
              <a:rPr lang="en-US" altLang="ko-KR" sz="1100" dirty="0">
                <a:solidFill>
                  <a:schemeClr val="accent1"/>
                </a:solidFill>
              </a:rPr>
              <a:t>※</a:t>
            </a:r>
            <a:r>
              <a:rPr lang="ko-KR" altLang="en-US" sz="1100" dirty="0">
                <a:solidFill>
                  <a:schemeClr val="accent1"/>
                </a:solidFill>
              </a:rPr>
              <a:t> </a:t>
            </a:r>
            <a:r>
              <a:rPr lang="en-US" altLang="ko-KR" sz="1100" dirty="0">
                <a:solidFill>
                  <a:schemeClr val="accent1"/>
                </a:solidFill>
              </a:rPr>
              <a:t>10</a:t>
            </a:r>
            <a:r>
              <a:rPr lang="ko-KR" altLang="en-US" sz="1100" dirty="0">
                <a:solidFill>
                  <a:schemeClr val="accent1"/>
                </a:solidFill>
              </a:rPr>
              <a:t>문장 이내 </a:t>
            </a:r>
            <a:r>
              <a:rPr lang="en-US" altLang="ko-KR" sz="1100" dirty="0">
                <a:solidFill>
                  <a:schemeClr val="accent1"/>
                </a:solidFill>
              </a:rPr>
              <a:t>(</a:t>
            </a:r>
            <a:r>
              <a:rPr lang="ko-KR" altLang="en-US" sz="1100" dirty="0">
                <a:solidFill>
                  <a:schemeClr val="accent1"/>
                </a:solidFill>
              </a:rPr>
              <a:t>주제</a:t>
            </a:r>
            <a:r>
              <a:rPr lang="en-US" altLang="ko-KR" sz="1100" dirty="0">
                <a:solidFill>
                  <a:schemeClr val="accent1"/>
                </a:solidFill>
              </a:rPr>
              <a:t>, </a:t>
            </a:r>
            <a:r>
              <a:rPr lang="ko-KR" altLang="en-US" sz="1100" dirty="0">
                <a:solidFill>
                  <a:schemeClr val="accent1"/>
                </a:solidFill>
              </a:rPr>
              <a:t>매체</a:t>
            </a:r>
            <a:r>
              <a:rPr lang="en-US" altLang="ko-KR" sz="1100" dirty="0">
                <a:solidFill>
                  <a:schemeClr val="accent1"/>
                </a:solidFill>
              </a:rPr>
              <a:t>, </a:t>
            </a:r>
            <a:r>
              <a:rPr lang="ko-KR" altLang="en-US" sz="1100" dirty="0">
                <a:solidFill>
                  <a:schemeClr val="accent1"/>
                </a:solidFill>
              </a:rPr>
              <a:t>표현기법</a:t>
            </a:r>
            <a:r>
              <a:rPr lang="en-US" altLang="ko-KR" sz="1100" dirty="0">
                <a:solidFill>
                  <a:schemeClr val="accent1"/>
                </a:solidFill>
              </a:rPr>
              <a:t>, </a:t>
            </a:r>
            <a:r>
              <a:rPr lang="ko-KR" altLang="en-US" sz="1100" dirty="0">
                <a:solidFill>
                  <a:schemeClr val="accent1"/>
                </a:solidFill>
              </a:rPr>
              <a:t>동기 등을 기술하세요</a:t>
            </a:r>
            <a:r>
              <a:rPr lang="en-US" altLang="ko-KR" sz="1100" dirty="0">
                <a:solidFill>
                  <a:schemeClr val="accent1"/>
                </a:solidFill>
              </a:rPr>
              <a:t>.)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accent1"/>
                </a:solidFill>
              </a:rPr>
              <a:t>    Briefly describe the subjects, mediums, methodology, motifs and/or inspirations of your works /practices. Maximum 10 sentences.</a:t>
            </a:r>
            <a:endParaRPr lang="ko-KR" altLang="en-US" sz="11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07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18DC9C-FC7F-834E-9A2C-B33D294203A5}"/>
              </a:ext>
            </a:extLst>
          </p:cNvPr>
          <p:cNvSpPr txBox="1"/>
          <p:nvPr/>
        </p:nvSpPr>
        <p:spPr>
          <a:xfrm>
            <a:off x="0" y="376954"/>
            <a:ext cx="91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>
                <a:solidFill>
                  <a:schemeClr val="accent1"/>
                </a:solidFill>
                <a:latin typeface="+mn-ea"/>
              </a:rPr>
              <a:t>연구실적 자료 </a:t>
            </a:r>
            <a:r>
              <a:rPr lang="en-US" altLang="ko-KR" sz="2000" b="1" dirty="0">
                <a:solidFill>
                  <a:schemeClr val="accent1"/>
                </a:solidFill>
                <a:latin typeface="+mn-ea"/>
              </a:rPr>
              <a:t>Previous Research/Projects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756A00-0D8A-1543-945F-392DC009C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3" y="6153055"/>
            <a:ext cx="8724275" cy="28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ko-KR"/>
            </a:defPPr>
            <a:lvl1pPr eaLnBrk="1" latinLnBrk="1" hangingPunct="1">
              <a:lnSpc>
                <a:spcPct val="130000"/>
              </a:lnSpc>
              <a:defRPr sz="1050">
                <a:solidFill>
                  <a:srgbClr val="FF0000"/>
                </a:solidFill>
                <a:latin typeface="+mn-ea"/>
                <a:ea typeface="+mn-ea"/>
              </a:defRPr>
            </a:lvl1pPr>
            <a:lvl2pPr marL="742950" indent="-285750">
              <a:defRPr>
                <a:latin typeface="굴림" charset="-127"/>
                <a:ea typeface="굴림" charset="-127"/>
              </a:defRPr>
            </a:lvl2pPr>
            <a:lvl3pPr marL="1143000" indent="-228600">
              <a:defRPr>
                <a:latin typeface="굴림" charset="-127"/>
                <a:ea typeface="굴림" charset="-127"/>
              </a:defRPr>
            </a:lvl3pPr>
            <a:lvl4pPr marL="1600200" indent="-228600">
              <a:defRPr>
                <a:latin typeface="굴림" charset="-127"/>
                <a:ea typeface="굴림" charset="-127"/>
              </a:defRPr>
            </a:lvl4pPr>
            <a:lvl5pPr marL="2057400" indent="-228600">
              <a:defRPr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굴림" charset="-127"/>
                <a:ea typeface="굴림" charset="-127"/>
              </a:defRPr>
            </a:lvl9pPr>
          </a:lstStyle>
          <a:p>
            <a:r>
              <a:rPr lang="en-US" altLang="ko-KR" sz="1100" dirty="0">
                <a:solidFill>
                  <a:schemeClr val="accent1"/>
                </a:solidFill>
              </a:rPr>
              <a:t>※ </a:t>
            </a:r>
            <a:r>
              <a:rPr lang="ko-KR" altLang="en-US" sz="1100" dirty="0">
                <a:solidFill>
                  <a:schemeClr val="accent1"/>
                </a:solidFill>
              </a:rPr>
              <a:t>표지 및 본문 내 제목</a:t>
            </a:r>
            <a:r>
              <a:rPr lang="en-US" altLang="ko-KR" sz="1100" dirty="0">
                <a:solidFill>
                  <a:schemeClr val="accent1"/>
                </a:solidFill>
              </a:rPr>
              <a:t>,</a:t>
            </a:r>
            <a:r>
              <a:rPr lang="ko-KR" altLang="en-US" sz="1100" dirty="0">
                <a:solidFill>
                  <a:schemeClr val="accent1"/>
                </a:solidFill>
              </a:rPr>
              <a:t> </a:t>
            </a:r>
            <a:r>
              <a:rPr lang="ko-KR" altLang="en-US" sz="1100" dirty="0" err="1">
                <a:solidFill>
                  <a:schemeClr val="accent1"/>
                </a:solidFill>
              </a:rPr>
              <a:t>필자명이</a:t>
            </a:r>
            <a:r>
              <a:rPr lang="ko-KR" altLang="en-US" sz="1100" dirty="0">
                <a:solidFill>
                  <a:schemeClr val="accent1"/>
                </a:solidFill>
              </a:rPr>
              <a:t> 들어간 부분 첨부 </a:t>
            </a:r>
            <a:r>
              <a:rPr lang="en-US" altLang="ko-KR" sz="1100" dirty="0">
                <a:solidFill>
                  <a:schemeClr val="accent1"/>
                </a:solidFill>
              </a:rPr>
              <a:t>Images should show the title and author </a:t>
            </a:r>
            <a:r>
              <a:rPr lang="ko-KR" altLang="en-US" sz="1100" dirty="0">
                <a:solidFill>
                  <a:schemeClr val="accent1"/>
                </a:solidFill>
              </a:rPr>
              <a:t> </a:t>
            </a:r>
            <a:endParaRPr lang="en-US" altLang="ko-KR" sz="1100" dirty="0">
              <a:solidFill>
                <a:schemeClr val="accent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93293630-6357-5447-8BD4-60F20953EE06}"/>
              </a:ext>
            </a:extLst>
          </p:cNvPr>
          <p:cNvSpPr/>
          <p:nvPr/>
        </p:nvSpPr>
        <p:spPr>
          <a:xfrm>
            <a:off x="419722" y="2861891"/>
            <a:ext cx="87242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ea typeface="-윤고딕350" pitchFamily="18" charset="-127"/>
              </a:rPr>
              <a:t>사진</a:t>
            </a:r>
            <a:r>
              <a:rPr lang="en-US" altLang="ko-KR" sz="2000" dirty="0">
                <a:solidFill>
                  <a:schemeClr val="accent1">
                    <a:lumMod val="20000"/>
                    <a:lumOff val="80000"/>
                  </a:schemeClr>
                </a:solidFill>
                <a:ea typeface="-윤고딕350" pitchFamily="18" charset="-127"/>
              </a:rPr>
              <a:t>/</a:t>
            </a:r>
            <a:r>
              <a:rPr lang="ko-KR" alt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ea typeface="-윤고딕350" pitchFamily="18" charset="-127"/>
              </a:rPr>
              <a:t>제목 </a:t>
            </a:r>
            <a:r>
              <a:rPr lang="en-US" altLang="ko-KR" sz="2000" dirty="0">
                <a:solidFill>
                  <a:schemeClr val="accent1">
                    <a:lumMod val="20000"/>
                    <a:lumOff val="80000"/>
                  </a:schemeClr>
                </a:solidFill>
                <a:ea typeface="-윤고딕350" pitchFamily="18" charset="-127"/>
              </a:rPr>
              <a:t>/</a:t>
            </a:r>
            <a:r>
              <a:rPr lang="ko-KR" alt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ea typeface="-윤고딕350" pitchFamily="18" charset="-127"/>
              </a:rPr>
              <a:t> 목차 </a:t>
            </a:r>
            <a:r>
              <a:rPr lang="en-US" altLang="ko-KR" sz="2000" dirty="0">
                <a:solidFill>
                  <a:schemeClr val="accent1">
                    <a:lumMod val="20000"/>
                    <a:lumOff val="80000"/>
                  </a:schemeClr>
                </a:solidFill>
                <a:ea typeface="-윤고딕350" pitchFamily="18" charset="-127"/>
              </a:rPr>
              <a:t>/</a:t>
            </a:r>
            <a:r>
              <a:rPr lang="ko-KR" alt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ea typeface="-윤고딕350" pitchFamily="18" charset="-127"/>
              </a:rPr>
              <a:t> 요약</a:t>
            </a:r>
            <a:endParaRPr lang="en-US" altLang="ko-KR" sz="2000" dirty="0">
              <a:solidFill>
                <a:schemeClr val="accent1">
                  <a:lumMod val="20000"/>
                  <a:lumOff val="80000"/>
                </a:schemeClr>
              </a:solidFill>
              <a:ea typeface="-윤고딕350" pitchFamily="18" charset="-127"/>
            </a:endParaRPr>
          </a:p>
          <a:p>
            <a:r>
              <a:rPr lang="en-US" altLang="ko-KR" sz="2000" dirty="0">
                <a:solidFill>
                  <a:schemeClr val="accent1">
                    <a:lumMod val="20000"/>
                    <a:lumOff val="80000"/>
                  </a:schemeClr>
                </a:solidFill>
                <a:ea typeface="-윤고딕350" pitchFamily="18" charset="-127"/>
              </a:rPr>
              <a:t>(Image/title/list/summary</a:t>
            </a:r>
            <a:endParaRPr lang="ko-KR" altLang="en-US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42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356</Words>
  <Application>Microsoft Office PowerPoint</Application>
  <PresentationFormat>화면 슬라이드 쇼(4:3)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맑은 고딕</vt:lpstr>
      <vt:lpstr>-윤고딕350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Office User</dc:creator>
  <cp:lastModifiedBy>USER</cp:lastModifiedBy>
  <cp:revision>46</cp:revision>
  <cp:lastPrinted>2023-04-26T02:05:41Z</cp:lastPrinted>
  <dcterms:created xsi:type="dcterms:W3CDTF">2022-05-11T12:24:18Z</dcterms:created>
  <dcterms:modified xsi:type="dcterms:W3CDTF">2023-04-26T02:06:28Z</dcterms:modified>
</cp:coreProperties>
</file>